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7056784" cy="309634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ЧЕЛОВЕК.ОБЩЕСТВО.ВРЕМЯ.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 стр. 99-101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Выписать художественные произведения, в которых воплощен образ человека государственного деятеля.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Учить конспект.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061d_83ec1b29_L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2286000" cy="3048000"/>
          </a:xfrm>
        </p:spPr>
      </p:pic>
      <p:pic>
        <p:nvPicPr>
          <p:cNvPr id="5" name="Рисунок 4" descr="simpson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048000" cy="28575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11560" y="4725144"/>
            <a:ext cx="23762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508104" y="4869160"/>
            <a:ext cx="23762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982652" y="5325216"/>
            <a:ext cx="3178696" cy="1532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8" name="Рисунок 7" descr="1253596502_0_242ce_afc93ee0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836712"/>
            <a:ext cx="3133239" cy="4452204"/>
          </a:xfrm>
          <a:prstGeom prst="rect">
            <a:avLst/>
          </a:prstGeom>
        </p:spPr>
      </p:pic>
      <p:pic>
        <p:nvPicPr>
          <p:cNvPr id="9" name="Рисунок 8" descr="hammerknight-helios-the-sun-g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4882347" cy="3674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6"/>
          <p:cNvSpPr>
            <a:spLocks noGrp="1"/>
          </p:cNvSpPr>
          <p:nvPr>
            <p:ph sz="quarter" idx="1"/>
          </p:nvPr>
        </p:nvSpPr>
        <p:spPr>
          <a:xfrm>
            <a:off x="3239852" y="4893168"/>
            <a:ext cx="2664296" cy="1964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5" name="Рисунок 4" descr="depositphotos_3165888-Gold-world-cup-2010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797152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c988e5af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3"/>
            <a:ext cx="5976664" cy="3987741"/>
          </a:xfrm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3239852" y="4893168"/>
            <a:ext cx="2664296" cy="1964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ЧЕЛОВЕК ЭПОХИ РИМСКОЙ ИМПЕРИИ.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Gabriola" pitchFamily="82" charset="0"/>
              </a:rPr>
              <a:t>Главная священная обязанность римлян, служение государству и принесение на его алтарь </a:t>
            </a:r>
            <a:r>
              <a:rPr lang="ru-RU" sz="4800" b="1" dirty="0" err="1" smtClean="0">
                <a:latin typeface="Gabriola" pitchFamily="82" charset="0"/>
              </a:rPr>
              <a:t>Побуды</a:t>
            </a:r>
            <a:r>
              <a:rPr lang="ru-RU" sz="4800" b="1" dirty="0" smtClean="0">
                <a:latin typeface="Gabriola" pitchFamily="82" charset="0"/>
              </a:rPr>
              <a:t> , Доблести, Богатства и Славы.</a:t>
            </a:r>
            <a:endParaRPr lang="ru-RU" sz="4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ic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4954956" cy="2952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Цицерон – римский оратор и общественный деятель.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5" name="Рисунок 4" descr="af_41b_cice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41" y="908720"/>
            <a:ext cx="2334859" cy="3082322"/>
          </a:xfrm>
          <a:prstGeom prst="rect">
            <a:avLst/>
          </a:prstGeom>
        </p:spPr>
      </p:pic>
      <p:pic>
        <p:nvPicPr>
          <p:cNvPr id="4" name="Содержимое 3" descr="69458057_image_1019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3064872" cy="36227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Полководец Август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avgu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1825976" cy="5378557"/>
          </a:xfr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811" y="2564903"/>
            <a:ext cx="2923525" cy="3986625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88640"/>
            <a:ext cx="2062047" cy="2016224"/>
          </a:xfrm>
          <a:prstGeom prst="rect">
            <a:avLst/>
          </a:prstGeom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08004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Марк </a:t>
            </a:r>
            <a:r>
              <a:rPr lang="ru-RU" sz="6000" b="1" dirty="0" err="1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Аврелий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95836" y="2903989"/>
            <a:ext cx="2952328" cy="3954011"/>
          </a:xfrm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2600929" cy="3024336"/>
          </a:xfrm>
          <a:prstGeom prst="rect">
            <a:avLst/>
          </a:prstGeo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8570" y="332656"/>
            <a:ext cx="2864478" cy="36724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66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ЧЕЛОВЕК.ОБЩЕСТВО.ВРЕМЯ.</vt:lpstr>
      <vt:lpstr>Слайд 2</vt:lpstr>
      <vt:lpstr>Слайд 3</vt:lpstr>
      <vt:lpstr>Слайд 4</vt:lpstr>
      <vt:lpstr>Слайд 5</vt:lpstr>
      <vt:lpstr>ЧЕЛОВЕК ЭПОХИ РИМСКОЙ ИМПЕРИИ.</vt:lpstr>
      <vt:lpstr>Цицерон – римский оратор и общественный деятель.</vt:lpstr>
      <vt:lpstr>Полководец Август</vt:lpstr>
      <vt:lpstr>Марк Аврелий</vt:lpstr>
      <vt:lpstr>Задание  стр. 99-101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ЧЕЛОВЕК.ОБЩЕСТВО.ВРЕМЯ.</dc:title>
  <dc:creator>Катя</dc:creator>
  <cp:lastModifiedBy>Катя</cp:lastModifiedBy>
  <cp:revision>5</cp:revision>
  <dcterms:created xsi:type="dcterms:W3CDTF">2012-09-05T23:07:26Z</dcterms:created>
  <dcterms:modified xsi:type="dcterms:W3CDTF">2012-09-05T23:37:18Z</dcterms:modified>
</cp:coreProperties>
</file>