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66" r:id="rId6"/>
    <p:sldId id="267" r:id="rId7"/>
    <p:sldId id="270" r:id="rId8"/>
    <p:sldId id="271" r:id="rId9"/>
    <p:sldId id="316" r:id="rId10"/>
    <p:sldId id="306" r:id="rId11"/>
    <p:sldId id="301" r:id="rId12"/>
    <p:sldId id="268" r:id="rId13"/>
    <p:sldId id="298" r:id="rId14"/>
    <p:sldId id="304" r:id="rId15"/>
    <p:sldId id="32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B2101-192D-41B9-B58D-5144D506BD6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FD6B5-E643-4F92-9F13-04FACE193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FD6B5-E643-4F92-9F13-04FACE193D7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32D-DDFE-4EB5-9016-224B330A443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1BB-0A82-4F3B-BEF1-C09D5C1B51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32D-DDFE-4EB5-9016-224B330A443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1BB-0A82-4F3B-BEF1-C09D5C1B5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32D-DDFE-4EB5-9016-224B330A443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1BB-0A82-4F3B-BEF1-C09D5C1B5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32D-DDFE-4EB5-9016-224B330A443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1BB-0A82-4F3B-BEF1-C09D5C1B5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32D-DDFE-4EB5-9016-224B330A443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88D1BB-0A82-4F3B-BEF1-C09D5C1B5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32D-DDFE-4EB5-9016-224B330A443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1BB-0A82-4F3B-BEF1-C09D5C1B5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32D-DDFE-4EB5-9016-224B330A443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1BB-0A82-4F3B-BEF1-C09D5C1B5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32D-DDFE-4EB5-9016-224B330A443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1BB-0A82-4F3B-BEF1-C09D5C1B5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32D-DDFE-4EB5-9016-224B330A443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1BB-0A82-4F3B-BEF1-C09D5C1B5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32D-DDFE-4EB5-9016-224B330A443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1BB-0A82-4F3B-BEF1-C09D5C1B5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32D-DDFE-4EB5-9016-224B330A443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D1BB-0A82-4F3B-BEF1-C09D5C1B5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64332D-DDFE-4EB5-9016-224B330A443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88D1BB-0A82-4F3B-BEF1-C09D5C1B5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071678"/>
            <a:ext cx="8229600" cy="2143140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Новые возможности школы.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Школа возможностей.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8573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Учитель математики МБОУ «СОШ № 8 МО «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Ахтубинский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район» </a:t>
            </a:r>
          </a:p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Жувакова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В.И.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Школа равных возможностей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525963"/>
          </a:xfrm>
        </p:spPr>
        <p:txBody>
          <a:bodyPr>
            <a:normAutofit fontScale="77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1912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Кто-то, когда-то, должен ответить,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1912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Высветив правду, истину вскрыв,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1912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Что же такое – трудные дети?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1912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Вечный вопрос и больной как нарыв.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1912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Вот он сидит перед нами, глядите,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1912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Сжался пружиной, отчаялся он,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1912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С миром оборваны тонкие нити,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1912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Словно стена без дверей и окон.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1912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Вот они, главные истины эти: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1912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Поздно заметили… поздно учли…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1912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Нет! Не рождаются трудными дети!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1912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Просто им вовремя не помогли.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1912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           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619125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С. Давидович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928670"/>
            <a:ext cx="37147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893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6865" y="479459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задачами  специального (коррекционного) обучения являются: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Активизация познавательной деятельности учащихся;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Повышение уровня их умственного развития;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Коррекция недостатков эмоционально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личностного и социального развития;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Социально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трудовая адаптация.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психолога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Психолого-педагогическое сопровождение образовательного процесса в специальных (коррекционных) классах  VIII вида ставит своей целью: </a:t>
            </a:r>
          </a:p>
          <a:p>
            <a:pPr lvl="0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осуществление своевременной диагностики и выявление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психо-физиологических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отклонений, требующих коррекции; </a:t>
            </a:r>
          </a:p>
          <a:p>
            <a:pPr lvl="0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проведение коррекционных мероприятий; </a:t>
            </a:r>
          </a:p>
          <a:p>
            <a:pPr lvl="0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помощь педагогическому коллективу в организации работы с «трудными» детьми; </a:t>
            </a:r>
          </a:p>
          <a:p>
            <a:pPr lvl="0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проведение просветительской работы с родителями учащихся; </a:t>
            </a:r>
          </a:p>
          <a:p>
            <a:pPr lvl="0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психологическое консультирование родителей и педагогов. 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    Работа по оказанию психологической помощи всем участникам образовательного процесса осуществляется по следующим направлениям: </a:t>
            </a:r>
          </a:p>
          <a:p>
            <a:pPr lvl="0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диагностическая работа; </a:t>
            </a:r>
          </a:p>
          <a:p>
            <a:pPr lvl="0"/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коррекционно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– развивающая работа; </a:t>
            </a:r>
          </a:p>
          <a:p>
            <a:pPr lvl="0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консультативная работа; </a:t>
            </a:r>
          </a:p>
          <a:p>
            <a:pPr lvl="0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профилактическая ( просветительская работа ). </a:t>
            </a: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логопеда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От 60%-90% учащихся начальных классов коррекционных классов 8 вида имеют выраженные дефекты устной и письменной речи. </a:t>
            </a:r>
          </a:p>
          <a:p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Коррекционное воздействие  в 2011-2012 учебном году осуществлялось на основе четко спланированной работы учителя-логопеда.</a:t>
            </a:r>
          </a:p>
          <a:p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Работа логопеда велась по следующим направлениям:</a:t>
            </a:r>
          </a:p>
          <a:p>
            <a:pPr lvl="0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Работа с  учащимися</a:t>
            </a:r>
          </a:p>
          <a:p>
            <a:pPr lvl="1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Индивидуальная </a:t>
            </a:r>
          </a:p>
          <a:p>
            <a:pPr lvl="1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Подгрупповая</a:t>
            </a:r>
          </a:p>
          <a:p>
            <a:pPr lvl="0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Работа с родителями</a:t>
            </a:r>
          </a:p>
          <a:p>
            <a:pPr lvl="1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Родительские собрания</a:t>
            </a:r>
          </a:p>
          <a:p>
            <a:pPr lvl="1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Индивидуальные консультации</a:t>
            </a:r>
          </a:p>
          <a:p>
            <a:pPr lvl="0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Работа с психологом</a:t>
            </a:r>
          </a:p>
          <a:p>
            <a:pPr lvl="0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Работа с классными руководителями </a:t>
            </a:r>
          </a:p>
          <a:p>
            <a:pPr lvl="0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Работа с медиками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Принять «трудного» таким, какой он есть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*любить и уважать трудных сложнее, чем хороших детей, но любовь и забота нужны им больше, т.к. они, как правило, обделены этими эмоциями;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*говорить с трудным как со взрослым, не ломать резко его нравственные взгляды, даже если они ошибочны, а влиять на них постепенно;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*забывать плохое сразу, прощать, помнить хорошее всегда;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*предоставлять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возможность проявить себя с положительной стороны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*предъявляя требования 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нельзя угрожать, вспоминать прошлые грехи, брать обещания, которые он не может выполнить;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*быть искренним, не лицемерить 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 морализировать, не унижать его;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*не скупиться на поощрение и похвалу всех хороших сторон 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*всячески поддерживать усилия "трудного" по самовоспитанию и перевоспитанию, создавая для этого специальные педагогические ситуации;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*вовлекать и включать "трудного" в жизнь коллектива, противопоставляя коллективные отношения вредным влияниям.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 шаги позволят принять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школьника таким, какой он есть. Это важный этап эмоционального наполнения,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очеловечивания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воспитательной стратегии 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школьнику.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Информоткрытость</a:t>
            </a:r>
            <a:r>
              <a:rPr lang="ru-RU" dirty="0" smtClean="0"/>
              <a:t> - одно из условий модернизации образования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1600200"/>
            <a:ext cx="5114932" cy="304324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sz="6400" dirty="0" smtClean="0"/>
          </a:p>
          <a:p>
            <a:pPr algn="just"/>
            <a:r>
              <a:rPr lang="ru-RU" sz="6400" dirty="0" smtClean="0">
                <a:solidFill>
                  <a:schemeClr val="accent6">
                    <a:lumMod val="50000"/>
                  </a:schemeClr>
                </a:solidFill>
              </a:rPr>
              <a:t>"Информационная открытость учебных заведений - это одно из существенных условий модернизации всей системы образования в нашей стране", - сказал Медведев.</a:t>
            </a:r>
          </a:p>
          <a:p>
            <a:pPr algn="just">
              <a:buNone/>
            </a:pPr>
            <a:r>
              <a:rPr lang="ru-RU" sz="64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"И государство, и общество, и каждая семья объединены общей задачей - воспитанием наших детей. Это ежедневный труд, который требует времени, внимания и очень существенной душевной отдачей, душевных сил", - сказал Медведев.</a:t>
            </a:r>
          </a:p>
          <a:p>
            <a:pPr algn="just"/>
            <a:endParaRPr lang="ru-RU" sz="7200" dirty="0" smtClean="0"/>
          </a:p>
          <a:p>
            <a:pPr algn="just">
              <a:buNone/>
            </a:pPr>
            <a:r>
              <a:rPr lang="ru-RU" sz="7200" dirty="0" smtClean="0"/>
              <a:t> </a:t>
            </a:r>
            <a:endParaRPr lang="ru-RU" sz="72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9"/>
            <a:ext cx="3286148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14282" y="4643446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Дмитрий Медведев озвучил меры по улучшению положения учителей и модернизации образования.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Проект развития образования рассчитан на три года. Всего на модернизацию школ выделят 120 миллиардов. В этом году регионы получат 60 миллиардов рублей, будет отремонтировано 11 тысяч школ по всей России.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Национальная образовательная инициатива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"Наша новая школа"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34289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428992" y="285728"/>
            <a:ext cx="571500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Дмитрий Медведев озвучил меры по улучшению положения учителей и модернизации образования.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Проект развития образования рассчитан на три года. Всего на модернизацию школ выделят 120 миллиардов. В этом году регионы получат 60 миллиардов рублей, будет отремонтировано 11 тысяч школ по всей России.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Модернизация и инновационное развитие - единственный путь, который позволит России стать конкурентным обществом в мире 21-го века, обеспечить достойную жизнь всем нашим гражданам. В условиях решения этих стратегических задач важнейшими качествами личности становятся инициативность, способность творчески мыслить и находить нестандартные решения, умение выбирать профессиональный путь, готовность обучаться в течение всей жизни. Все эти навыки формируются с детства.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является критически важным элементом в этом процессе. Главные задачи современной школы - раскрытие способностей каждого ученика, воспитание порядочного и патриотичного человека, личности, готовой к жизни в высокотехнологичном, конкурентном мире.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9"/>
            <a:ext cx="3428992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019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будущего.Какими характеристиками должна обладать школа в 21-м веке?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071934" y="500042"/>
            <a:ext cx="50720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Новая школа - это институт, соответствующий целям опережающего развития. В школе будет обеспечено изучение не только достижений прошлого, но и технологий, которые пригодятся в будущем.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0719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571876"/>
            <a:ext cx="457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Новая школа - это школа для всех. В любой школе будет обеспечиваться успешная социализация детей с ограниченными возможностями здоровья, детей-инвалидов, детей, оставшихся без попечения родителей, находящихся в трудной жизненной ситуации. Будут учитываться возрастные особенности школьников, по-разному организовано обучение на начальной, основной и старшей ступени.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2786058"/>
            <a:ext cx="4572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857752" y="0"/>
            <a:ext cx="414340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Новая школа - это новые учителя, открытые ко всему новому, понимающие детскую психологию и особенности развития школьников, хорошо знающие свой предмет. Задача учителя - помочь ребятам найти себя в будущем, стать самостоятельными, творческими и уверенными в себе людьми.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14686"/>
            <a:ext cx="507206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Новая школа - это современная инфраструктура. Школы станут современными зданиями - школами нашей мечты, с оригинальными архитектурными и дизайнерскими решениями, с добротной и функциональной школьной архитектурой - столовой с вкусной и здоровой едой,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медиатекой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библиотекой, высокотехнологичным учебным оборудованием, широкополосным Интернетом, грамотными учебниками и интерактивными учебными пособиями, условиями для занятий спортом и творчеством.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876"/>
            <a:ext cx="407193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этих условиях учителю необходимо ориентироваться в широком спектре современных инновационных технологий, идей, школ, направлений, не тратить время на открытие уже известного, а использовать весь арсенал российского педагогического опыта.  Сегодня быть педагогически грамотным специалистом нельзя без изучения всего обширного спектра образовательных технологий.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171448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Современные инновационные технологии в образовании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настоящий момент в школьном образовании применяют самые различные педагогические инновации. Это зависит, прежде всего, от традиций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статусности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учреждения. Тем не менее, можно выделить  следующие наиболее характерные инновационные технологии.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786190"/>
            <a:ext cx="60007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" y="0"/>
            <a:ext cx="892971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Современные инновационные технологии в образовании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Информационно-коммуникационные технологии (ИКТ) в предметном    обучении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-357222" y="285728"/>
            <a:ext cx="95012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2. Личностно - ориентированные технологии в преподавании предмета.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734197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Информационно - аналитическое обеспечение учебного процесса и управление                                          качеством образования школьников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1288195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Мониторинг интеллектуального развития.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1842192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Воспитательные технологии как ведущий механизм формирования современного ученика.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643183"/>
            <a:ext cx="871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Дидактические технологии как условие развития учебного процесса ОУ.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8612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Психолого-педагогическое сопровождение внедрения инновационных технологий в учебно-воспитательный процесс школы.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42844" y="4500570"/>
            <a:ext cx="878687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опыт современной российской школы располагает широчайшим арсеналом применения педагогических инноваций в процессе обучения. Эффективность их применения зависит от сложившихся традиций в общеобразовательном учреждении, способности педагогического коллектива воспринимать эти инновации, материально-технической базы учреждения.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7"/>
          <p:cNvSpPr>
            <a:spLocks noChangeArrowheads="1" noChangeShapeType="1" noTextEdit="1"/>
          </p:cNvSpPr>
          <p:nvPr/>
        </p:nvSpPr>
        <p:spPr bwMode="auto">
          <a:xfrm>
            <a:off x="1857356" y="714356"/>
            <a:ext cx="30972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   ИКТ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Увеличение умственной нагрузки на уроках математики  заставляет задуматься над тем, как поддержать интерес к изучаемому материалу у учащихся, их активность на протяжении всего урока. Поэтому мы в поиске новых эффективных методов обучения и таких методических приёмов, которые бы активизировали мысль школьников, стимулировали бы их к самостоятельному приобретению знаний.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3143248"/>
            <a:ext cx="4857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Компьютер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позволяет учителю расширить возможности обычной лекции, демонстрировать учащимся красочные чертежи и проводить построения «в реальном времени», для пояснения использовать звук и анимацию, быстрые ссылки на ранее изученный материал. Часто использую презентации, созданные самостоятельно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или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удачные, найденные в сети Интернет, но дополнительно переработанные под контингент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своих учащихся.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143249"/>
            <a:ext cx="4286669" cy="371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836613"/>
            <a:ext cx="8001000" cy="1216025"/>
          </a:xfrm>
        </p:spPr>
        <p:txBody>
          <a:bodyPr/>
          <a:lstStyle/>
          <a:p>
            <a:pPr algn="ctr"/>
            <a:r>
              <a:rPr lang="ru-RU" sz="3400" b="1" smtClean="0"/>
              <a:t>Использование ИКТ позволяет проводить уроки: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2636838"/>
            <a:ext cx="8001000" cy="3887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 высоком эстетическом и эмоциональном уровне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(музыка, анимация)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беспечивает наглядность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;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п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ривлекает большое количество дидактического материала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п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овышает объём выполняемой работы на уроке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беспечивает высокую степень дифференциации обучения (индивидуальный подход к ученику, применяя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разноуровневые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задания).</a:t>
            </a:r>
          </a:p>
          <a:p>
            <a:pPr>
              <a:lnSpc>
                <a:spcPct val="80000"/>
              </a:lnSpc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</a:t>
            </a:r>
            <a:r>
              <a:rPr lang="ru-RU" sz="4000" dirty="0" smtClean="0"/>
              <a:t>Школа равных               возможностей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8055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нашей школе также происходят разительные изменения, соответствующие потребностям модернизации образования. Можно сказать, что наша школа –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школа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равных возможностей. Здесь все организовано так, что каждый ребенок может выбрать тот маршрут обучения, который соответствует его возможностям, интересам, состоянию его здоровья. И это не пустые слова – школа старается отвечать требованиям новых стандартов.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школе обучается 480 учеников, 28 педагогов.  В нашей  школе вот уже несколько лет открыты специальные (коррекционные) классы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VIII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где учатся дети с умственной отсталостью , испытывающие трудности в обучении и школьной адаптации вследствие различных биологических и социальных причин (проявление остаточных нарушений функций головного мозга, функциональная незрелость центральной нервной системы, незрелость эмоционально – волевой сферы по типу психофизического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инфатилизма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соматическая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ослабленность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церебрастенические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состояния, а также педагогическая запущенность вследствие неблагоприятных социальных условий предшествующего развития ребёнка).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 началу нового учебного года был проведен ремонт коридоров, классных комнат и кабинетов, санузлов. Во многих классах полностью заменена школьная мебель. Надо отметить, что мебель полностью соответствует существующим санитарным требованиям. Существенно, что более комфортными и соответствующими разнообразным санитарным требованиям стали не только ученические места, но и рабочие места педагогов.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рамках модернизации системы образования приобретено новое технологическое оборудование для школьной столовой. Пришла очередь для ее обновления. Надо сказать, что столовая и буфет уже обеспечивают детей и учителей горячими завтраками, обедами и выпечкой. 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Переоснащается и учебный процесс. Первые классы сегодня уже оборудованы в соответствии с новым федеральным государственным стандартом.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Новому качеству школьной инфраструктуры соответствует достойное качество образовательного процесса, высокий профессиональный уровень педагогического коллектива. </a:t>
            </a:r>
          </a:p>
          <a:p>
            <a:pPr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8611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1467</TotalTime>
  <Words>1593</Words>
  <Application>Microsoft Office PowerPoint</Application>
  <PresentationFormat>Экран (4:3)</PresentationFormat>
  <Paragraphs>150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    Новые возможности школы.   Школа возможностей. </vt:lpstr>
      <vt:lpstr>Слайд 2</vt:lpstr>
      <vt:lpstr>Слайд 3</vt:lpstr>
      <vt:lpstr>Слайд 4</vt:lpstr>
      <vt:lpstr>Слайд 5</vt:lpstr>
      <vt:lpstr>Слайд 6</vt:lpstr>
      <vt:lpstr>Слайд 7</vt:lpstr>
      <vt:lpstr>Использование ИКТ позволяет проводить уроки:</vt:lpstr>
      <vt:lpstr> Школа равных               возможностей</vt:lpstr>
      <vt:lpstr>Школа равных возможностей </vt:lpstr>
      <vt:lpstr>Слайд 11</vt:lpstr>
      <vt:lpstr>Работа психолога</vt:lpstr>
      <vt:lpstr>Работа логопеда</vt:lpstr>
      <vt:lpstr>Слайд 14</vt:lpstr>
      <vt:lpstr>Информоткрытость - одно из условий модернизации образования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возможности школы</dc:title>
  <dc:creator>Пользователь Windows</dc:creator>
  <cp:lastModifiedBy>Пользователь Windows</cp:lastModifiedBy>
  <cp:revision>150</cp:revision>
  <dcterms:created xsi:type="dcterms:W3CDTF">2012-08-26T05:15:34Z</dcterms:created>
  <dcterms:modified xsi:type="dcterms:W3CDTF">2012-08-29T13:59:58Z</dcterms:modified>
</cp:coreProperties>
</file>