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73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30FFA32-1CD7-4FEB-AE25-E905E4A800D8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409D311-CEB0-445D-B86F-6E435651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source=psearch&amp;img_url=http://antiloh.info/mediafiles/starinnie_domashnie_oberegi.jpg&amp;uinfo=sw-1903-sh-976-fw-1678-fh-598-pd-1&amp;p=3&amp;text=%D1%80%D1%83%D1%81%D1%81%D0%BA%D0%B0%D1%8F%20%D1%81%D1%82%D0%B0%D1%80%D0%B8%D0%BD%D0%BD%D0%B0%D1%8F%20%D0%BC%D1%83%D0%B7%D1%8B%D0%BA%D0%B0&amp;pos=105&amp;lr=213&amp;rpt=simag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fp=0&amp;img_url=http://www.radiorus.ru/p/m_182046.jpg&amp;text=%D0%91%D0%BE%D1%80%D1%82%D0%BD%D1%8F%D0%BD%D1%81%D0%BA%D0%B8%D0%B9%20%D0%B4%D0%BC%D0%B8%D1%82%D1%80%D0%B8%D0%B9&amp;noreask=1&amp;pos=0&amp;lr=213&amp;rpt=simage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ages.yandex.ru/yandsearch?source=psearch&amp;img_url=http://gbr.rs.gov.ru/sites/gbr.rs.gov.ru/files/images/img_1039.teaser.jpg&amp;uinfo=sw-1903-sh-976-fw-1678-fh-598-pd-1&amp;p=1&amp;text=%D1%80%D1%83%D1%81%D1%81%D0%BA%D0%B0%D1%8F%20%D1%81%D1%82%D0%B0%D1%80%D0%B8%D0%BD%D0%BD%D0%B0%D1%8F%20%D0%BC%D1%83%D0%B7%D1%8B%D0%BA%D0%B0&amp;pos=40&amp;lr=213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psearch&amp;img_url=http://www.mr7.ru/ckfinder/userfiles/images/%D0%91%D0%B5%D0%B7%20%D0%B8%D0%BC%D0%B5%D0%BD%D0%B8-10(1).jpg&amp;uinfo=sw-1903-sh-976-fw-1678-fh-598-pd-1&amp;p=6&amp;text=%D1%81%D1%82%D0%B0%D1%80%D0%B8%D0%BD%D0%BD%D0%B0%D1%8F%20%D1%80%D1%83%D1%81%D1%81%D0%BA%D0%B0%D1%8F%20%D0%BC%D1%83%D0%B7%D1%8B%D0%BA%D0%B0&amp;pos=199&amp;lr=213&amp;rpt=simage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source=psearch&amp;img_url=http://moole.ru/uploads/posts/2011-03/thumbs/1299937878_5518560379_9855d4ed7c_z.jpg&amp;uinfo=sw-1903-sh-976-fw-1678-fh-598-pd-1&amp;p=4&amp;text=%D1%81%D1%82%D0%B0%D1%80%D0%B8%D0%BD%D0%BD%D0%B0%D1%8F%20%D1%80%D1%83%D1%81%D1%81%D0%BA%D0%B0%D1%8F%20%D0%BC%D1%83%D0%B7%D1%8B%D0%BA%D0%B0&amp;pos=136&amp;lr=213&amp;rpt=simage" TargetMode="External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ages.yandex.ru/yandsearch?source=psearch&amp;img_url=http://perunica.ru/uploads/posts/2009-12/1260821330_24.jpg&amp;uinfo=sw-1903-sh-976-fw-1678-fh-598-pd-1&amp;p=3&amp;text=%D1%81%D1%82%D0%B0%D1%80%D0%B8%D0%BD%D0%BD%D0%B0%D1%8F%20%D1%80%D1%83%D1%81%D1%81%D0%BA%D0%B0%D1%8F%20%D0%BC%D1%83%D0%B7%D1%8B%D0%BA%D0%B0&amp;pos=100&amp;lr=213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psearch&amp;img_url=http://4.bp.blogspot.com/_xvguH7UgCsg/TQalbWNockI/AAAAAAAACTk/Mm_ySc9Aims/s1600/47292718_rusarhitek1878_33.jpg&amp;uinfo=sw-1903-sh-976-fw-1678-fh-598-pd-1&amp;p=5&amp;text=%D1%81%D1%82%D0%B0%D1%80%D0%B8%D0%BD%D0%BD%D0%B0%D1%8F%20%D1%80%D1%83%D1%81%D1%81%D0%BA%D0%B0%D1%8F%20%D0%BC%D1%83%D0%B7%D1%8B%D0%BA%D0%B0&amp;pos=158&amp;lr=213&amp;rpt=simage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yandsearch?source=psearch&amp;img_url=http://www.quarterman.com/images/russian_music_instruments.jpg&amp;uinfo=sw-1903-sh-976-fw-1678-fh-598-pd-1&amp;p=3&amp;text=%D1%81%D1%82%D0%B0%D1%80%D0%B8%D0%BD%D0%BD%D0%B0%D1%8F%20%D1%80%D1%83%D1%81%D1%81%D0%BA%D0%B0%D1%8F%20%D0%BC%D1%83%D0%B7%D1%8B%D0%BA%D0%B0&amp;pos=99&amp;lr=213&amp;rpt=simag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0.jpeg"/><Relationship Id="rId2" Type="http://schemas.openxmlformats.org/officeDocument/2006/relationships/hyperlink" Target="http://images.yandex.ru/yandsearch?source=psearch&amp;img_url=http://goshabagpiper.narod.ru/balalaika0004.jpg&amp;uinfo=sw-1903-sh-976-fw-1678-fh-598-pd-1&amp;p=4&amp;text=%D1%81%D1%82%D0%B0%D1%80%D0%B8%D0%BD%D0%BD%D0%B0%D1%8F%20%D1%80%D1%83%D1%81%D1%81%D0%BA%D0%B0%D1%8F%20%D0%BC%D1%83%D0%B7%D1%8B%D0%BA%D0%B0&amp;pos=133&amp;lr=213&amp;rpt=simag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ages.yandex.ru/yandsearch?source=psearch&amp;img_url=http://www.sv4you.ru/_files/russian_7.jpg&amp;uinfo=sw-1903-sh-976-fw-1678-fh-598-pd-1&amp;p=8&amp;text=%D1%81%D1%82%D0%B0%D1%80%D0%B8%D0%BD%D0%BD%D0%B0%D1%8F%20%D1%80%D1%83%D1%81%D1%81%D0%BA%D0%B0%D1%8F%20%D0%BC%D1%83%D0%B7%D1%8B%D0%BA%D0%B0&amp;pos=254&amp;lr=213&amp;rpt=simage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source=psearch&amp;img_url=http://perunica.ru/uploads/posts/2009-12/1260821330_24.jpg&amp;uinfo=sw-1903-sh-976-fw-1678-fh-598-pd-1&amp;p=3&amp;text=%D1%81%D1%82%D0%B0%D1%80%D0%B8%D0%BD%D0%BD%D0%B0%D1%8F%20%D1%80%D1%83%D1%81%D1%81%D0%BA%D0%B0%D1%8F%20%D0%BC%D1%83%D0%B7%D1%8B%D0%BA%D0%B0&amp;pos=100&amp;lr=213&amp;rpt=simag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yandsearch?source=psearch&amp;img_url=http://vyazanie-rf.ru/upload/video/thumbs/medium/e/f/7/ef79344b35fed6ad89bf070b463a4988.jpg&amp;uinfo=sw-1903-sh-976-fw-1678-fh-598-pd-1&amp;p=4&amp;text=%D1%81%D1%82%D0%B0%D1%80%D0%B8%D0%BD%D0%BD%D0%B0%D1%8F%20%D1%80%D1%83%D1%81%D1%81%D0%BA%D0%B0%D1%8F%20%D0%BC%D1%83%D0%B7%D1%8B%D0%BA%D0%B0&amp;pos=134&amp;lr=213&amp;rpt=simage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source=psearch&amp;text=%D1%81%D1%82%D0%B0%D1%80%D0%B8%D0%BD%D0%BD%D0%B0%D1%8F%20%D0%BC%D1%83%D0%B7%D1%8B%D0%BA%D0%B0&amp;img_url=http://s.picture-russia.ru/wpic/l/9/2/92218c56ffddc011e7ad8bfa8e5d709e.jpg&amp;pos=27&amp;rpt=simage&amp;lr=213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privet.ru/user/consuetudo?page=7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lub19a.narod.ru/rus_html/1_rus.html" TargetMode="External"/><Relationship Id="rId4" Type="http://schemas.openxmlformats.org/officeDocument/2006/relationships/hyperlink" Target="http://www.gusli.su/zhivaya_starina_russian_music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psearch&amp;text=%D1%81%D1%82%D0%B0%D1%80%D0%B8%D0%BD%D0%BD%D0%B0%D1%8F%20%D0%BC%D1%83%D0%B7%D1%8B%D0%BA%D0%B0&amp;img_url=http://img0.liveinternet.ru/images/attach/c/0/47/656/47656921_Luteviol_ABosse_Fr_1635.jpg&amp;pos=4&amp;rpt=simage&amp;lr=21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images.yandex.ru/yandsearch?source=psearch&amp;img_url=http://www.muzcentrum.ru/img/upload/6478.jpg&amp;uinfo=sw-1903-sh-976-fw-1678-fh-598-pd-1&amp;p=4&amp;text=%D1%81%D1%82%D0%B0%D1%80%D0%B8%D0%BD%D0%BD%D0%B0%D1%8F%20%D0%BC%D1%83%D0%B7%D1%8B%D0%BA%D0%B0&amp;pos=126&amp;lr=213&amp;rpt=simage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psearch&amp;img_url=http://www.muzcentrum.ru/img/upload/6478.jpg&amp;uinfo=sw-1903-sh-976-fw-1678-fh-598-pd-1&amp;p=4&amp;text=%D1%81%D1%82%D0%B0%D1%80%D0%B8%D0%BD%D0%BD%D0%B0%D1%8F%20%D0%BC%D1%83%D0%B7%D1%8B%D0%BA%D0%B0&amp;pos=126&amp;lr=213&amp;rpt=simag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psearch&amp;text=%D1%81%D1%82%D0%B0%D1%80%D0%B8%D0%BD%D0%BD%D0%B0%D1%8F%20%D0%BC%D1%83%D0%B7%D1%8B%D0%BA%D0%B0&amp;img_url=http://cs1112.userapi.com/g1186016/a_2a90f4ca.jpg&amp;pos=26&amp;rpt=simage&amp;lr=21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medmus.ru/medieval-music/01/folk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source=psearch&amp;img_url=http://www.interfax.by/files/2010-10/20101007-161126-537.jpg&amp;uinfo=sw-1903-sh-976-fw-1678-fh-598-pd-1&amp;p=3&amp;text=%D1%81%D1%82%D0%B0%D1%80%D0%B8%D0%BD%D0%BD%D0%B0%D1%8F%20%D0%BC%D1%83%D0%B7%D1%8B%D0%BA%D0%B0&amp;pos=117&amp;lr=213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images.yandex.ru/yandsearch?source=psearch&amp;img_url=http://video.contragents.ru/vi/jYIOJszs7Uc/default.jpg/cache/6/1/3/4/e/rsrsss-srssssrrrss-rrrrssss.jpg&amp;uinfo=sw-1903-sh-976-fw-1678-fh-598-pd-1&amp;p=7&amp;text=%D1%81%D1%82%D0%B0%D1%80%D0%B8%D0%BD%D0%BD%D0%B0%D1%8F%20%D1%80%D1%83%D1%81%D1%81%D0%BA%D0%B0%D1%8F%20%D0%BC%D1%83%D0%B7%D1%8B%D0%BA%D0%B0&amp;pos=230&amp;lr=213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3786188"/>
            <a:ext cx="8715404" cy="23399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г. </a:t>
            </a:r>
            <a:r>
              <a:rPr lang="ru-RU" sz="3600" dirty="0" err="1" smtClean="0"/>
              <a:t>Тарко-Сале</a:t>
            </a:r>
            <a:endParaRPr lang="ru-RU" sz="3600" dirty="0" smtClean="0"/>
          </a:p>
          <a:p>
            <a:pPr algn="ctr">
              <a:buNone/>
            </a:pPr>
            <a:r>
              <a:rPr lang="ru-RU" sz="4400" dirty="0" smtClean="0"/>
              <a:t>«Старинная музыка»</a:t>
            </a:r>
            <a:endParaRPr lang="en-US" sz="4400" dirty="0" smtClean="0"/>
          </a:p>
          <a:p>
            <a:pPr algn="ctr">
              <a:buNone/>
            </a:pPr>
            <a:r>
              <a:rPr lang="ru-RU" sz="3500" dirty="0" smtClean="0"/>
              <a:t>Музыкальная гостиная</a:t>
            </a:r>
            <a:endParaRPr lang="ru-RU" sz="35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357166"/>
            <a:ext cx="7272382" cy="292895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Мохнаткина</a:t>
            </a:r>
            <a:r>
              <a:rPr lang="ru-RU" sz="4000" dirty="0" smtClean="0"/>
              <a:t> Светлана </a:t>
            </a:r>
            <a:r>
              <a:rPr lang="ru-RU" sz="4000" dirty="0" err="1" smtClean="0"/>
              <a:t>Валерьена</a:t>
            </a:r>
            <a:endParaRPr lang="ru-RU" sz="4000" dirty="0" smtClean="0"/>
          </a:p>
          <a:p>
            <a:pPr algn="ctr"/>
            <a:r>
              <a:rPr lang="ru-RU" sz="4000" dirty="0" smtClean="0"/>
              <a:t>Учитель музыки</a:t>
            </a:r>
          </a:p>
          <a:p>
            <a:pPr algn="ctr"/>
            <a:r>
              <a:rPr lang="ru-RU" sz="4000" dirty="0" smtClean="0"/>
              <a:t>МБОУ «СОШ № 2»</a:t>
            </a:r>
            <a:endParaRPr lang="ru-RU" sz="40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3-tub-ru.yandex.net/i?id=254722882-14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131840" y="2276872"/>
            <a:ext cx="2000250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smtClean="0"/>
              <a:t>Русская старинная музыка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smtClean="0"/>
              <a:t>Русская духовная музыка</a:t>
            </a:r>
            <a:endParaRPr lang="ru-RU" dirty="0"/>
          </a:p>
        </p:txBody>
      </p:sp>
      <p:pic>
        <p:nvPicPr>
          <p:cNvPr id="6" name="Содержимое 5" descr="http://im8-tub-ru.yandex.net/i?id=346287077-26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20072" y="3861048"/>
            <a:ext cx="21145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7-tub-ru.yandex.net/i?id=51690799-42-72&amp;n=21">
            <a:hlinkClick r:id="rId4" tgtFrame="&quot;_blank&quot;"/>
          </p:cNvPr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043608" y="3933056"/>
            <a:ext cx="21526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7-tub-ru.yandex.net/i?id=332480987-71-72&amp;n=21">
            <a:hlinkClick r:id="rId6" tgtFrame="&quot;_blank&quot;"/>
          </p:cNvPr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331640" y="1844824"/>
            <a:ext cx="981075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2786050" y="5715016"/>
            <a:ext cx="614366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Д.Бортнянский</a:t>
            </a:r>
            <a:r>
              <a:rPr lang="ru-RU" sz="3200" dirty="0" smtClean="0"/>
              <a:t> «Херувимская»</a:t>
            </a:r>
            <a:endParaRPr lang="ru-RU" sz="3200" dirty="0"/>
          </a:p>
        </p:txBody>
      </p:sp>
      <p:pic>
        <p:nvPicPr>
          <p:cNvPr id="11" name="Рисунок 10" descr="http://im2-tub-ru.yandex.net/i?id=448027120-59-72&amp;n=21">
            <a:hlinkClick r:id="rId8" tgtFrame="&quot;_blank&quot;"/>
          </p:cNvPr>
          <p:cNvPicPr/>
          <p:nvPr/>
        </p:nvPicPr>
        <p:blipFill>
          <a:blip r:embed="rId9" cstate="print"/>
          <a:stretch>
            <a:fillRect/>
          </a:stretch>
        </p:blipFill>
        <p:spPr bwMode="auto">
          <a:xfrm>
            <a:off x="5292080" y="1772816"/>
            <a:ext cx="1209675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im4-tub-ru.yandex.net/i?id=59344005-60-72&amp;n=21">
            <a:hlinkClick r:id="rId2" tgtFrame="&quot;_blank&quot;"/>
          </p:cNvPr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71600" y="3573016"/>
            <a:ext cx="1552575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10" y="274638"/>
            <a:ext cx="7929618" cy="1797050"/>
          </a:xfr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Старинная русская </a:t>
            </a:r>
            <a:br>
              <a:rPr lang="ru-RU" dirty="0" smtClean="0"/>
            </a:br>
            <a:r>
              <a:rPr lang="ru-RU" dirty="0" smtClean="0"/>
              <a:t>народная песня </a:t>
            </a:r>
            <a:br>
              <a:rPr lang="ru-RU" dirty="0" smtClean="0"/>
            </a:br>
            <a:r>
              <a:rPr lang="ru-RU" dirty="0" smtClean="0"/>
              <a:t>«Дуда»</a:t>
            </a:r>
            <a:endParaRPr lang="ru-RU" dirty="0"/>
          </a:p>
        </p:txBody>
      </p:sp>
      <p:pic>
        <p:nvPicPr>
          <p:cNvPr id="5" name="Рисунок 4" descr="http://im2-tub-ru.yandex.net/i?id=335243365-42-72&amp;n=21">
            <a:hlinkClick r:id="rId4" tgtFrame="&quot;_blank&quot;"/>
          </p:cNvPr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779912" y="2924944"/>
            <a:ext cx="190500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5" descr="http://im7-tub-ru.yandex.net/i?id=500863701-03-72&amp;n=21">
            <a:hlinkClick r:id="rId6" tgtFrame="&quot;_blank&quot;"/>
          </p:cNvPr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660232" y="2780928"/>
            <a:ext cx="112395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im3-tub-ru.yandex.net/i?id=17173798-48-72&amp;n=21">
            <a:hlinkClick r:id="rId2" tgtFrame="&quot;_blank&quot;"/>
          </p:cNvPr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9552" y="4005064"/>
            <a:ext cx="201930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4-tub-ru.yandex.net/i?id=59344005-60-72&amp;n=21">
            <a:hlinkClick r:id="rId4" tgtFrame="&quot;_blank&quot;"/>
          </p:cNvPr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012160" y="2204864"/>
            <a:ext cx="1552575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Старинная русская народная песня «Потеряла я колечко»</a:t>
            </a:r>
            <a:endParaRPr lang="ru-RU" dirty="0"/>
          </a:p>
        </p:txBody>
      </p:sp>
      <p:pic>
        <p:nvPicPr>
          <p:cNvPr id="10" name="Рисунок 9" descr="http://im5-tub-ru.yandex.net/i?id=50344611-50-72&amp;n=21">
            <a:hlinkClick r:id="rId6" tgtFrame="&quot;_blank&quot;"/>
          </p:cNvPr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491880" y="2636912"/>
            <a:ext cx="142875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Старинная русская народная песня «Дождик»</a:t>
            </a:r>
            <a:endParaRPr lang="ru-RU" dirty="0"/>
          </a:p>
        </p:txBody>
      </p:sp>
      <p:pic>
        <p:nvPicPr>
          <p:cNvPr id="4" name="Рисунок 3" descr="http://im4-tub-ru.yandex.net/i?id=463507368-56-72&amp;n=21">
            <a:hlinkClick r:id="rId2" tgtFrame="&quot;_blank&quot;"/>
          </p:cNvPr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635896" y="3068960"/>
            <a:ext cx="2543175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7467600" cy="4483113"/>
          </a:xfrm>
          <a:ln>
            <a:solidFill>
              <a:srgbClr val="7030A0"/>
            </a:solidFill>
          </a:ln>
        </p:spPr>
        <p:txBody>
          <a:bodyPr/>
          <a:lstStyle/>
          <a:p>
            <a:r>
              <a:rPr lang="ru-RU" dirty="0" smtClean="0"/>
              <a:t>Презентацию подготовила </a:t>
            </a:r>
          </a:p>
          <a:p>
            <a:r>
              <a:rPr lang="ru-RU" dirty="0" err="1" smtClean="0"/>
              <a:t>Мохнаткина</a:t>
            </a:r>
            <a:r>
              <a:rPr lang="ru-RU" dirty="0" smtClean="0"/>
              <a:t> Светлана Валерьевна</a:t>
            </a:r>
          </a:p>
          <a:p>
            <a:r>
              <a:rPr lang="ru-RU" dirty="0" smtClean="0"/>
              <a:t>Учитель музыки </a:t>
            </a:r>
          </a:p>
          <a:p>
            <a:r>
              <a:rPr lang="ru-RU" dirty="0" smtClean="0"/>
              <a:t>МБОУ «СОШ № 2» г. </a:t>
            </a:r>
            <a:r>
              <a:rPr lang="ru-RU" dirty="0" err="1" smtClean="0"/>
              <a:t>Тарко-Сале</a:t>
            </a:r>
            <a:endParaRPr lang="ru-RU" dirty="0" smtClean="0"/>
          </a:p>
          <a:p>
            <a:r>
              <a:rPr lang="ru-RU" dirty="0" smtClean="0"/>
              <a:t>2013г</a:t>
            </a:r>
            <a:endParaRPr lang="ru-RU" dirty="0"/>
          </a:p>
        </p:txBody>
      </p:sp>
      <p:pic>
        <p:nvPicPr>
          <p:cNvPr id="4" name="Рисунок 3" descr="http://im7-tub-ru.yandex.net/i?id=191257669-37-72&amp;n=21">
            <a:hlinkClick r:id="rId2" tgtFrame="&quot;_blank&quot;"/>
          </p:cNvPr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88024" y="4077072"/>
            <a:ext cx="1933575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3"/>
            <a:ext cx="7467600" cy="3429024"/>
          </a:xfrm>
          <a:ln>
            <a:solidFill>
              <a:srgbClr val="7030A0"/>
            </a:solidFill>
          </a:ln>
        </p:spPr>
        <p:txBody>
          <a:bodyPr/>
          <a:lstStyle/>
          <a:p>
            <a:r>
              <a:rPr lang="ru-RU" u="sng" dirty="0" smtClean="0">
                <a:solidFill>
                  <a:srgbClr val="92D050"/>
                </a:solidFill>
              </a:rPr>
              <a:t>http://medmus.ru/index/troubadours/0-4</a:t>
            </a:r>
          </a:p>
          <a:p>
            <a:r>
              <a:rPr lang="ru-RU" dirty="0" smtClean="0">
                <a:solidFill>
                  <a:srgbClr val="92D050"/>
                </a:solidFill>
                <a:hlinkClick r:id="rId2"/>
              </a:rPr>
              <a:t>http://images.yandex.ru/</a:t>
            </a:r>
            <a:endParaRPr lang="ru-RU" dirty="0" smtClean="0">
              <a:solidFill>
                <a:srgbClr val="92D050"/>
              </a:solidFill>
            </a:endParaRPr>
          </a:p>
          <a:p>
            <a:r>
              <a:rPr lang="en-US" dirty="0" smtClean="0">
                <a:solidFill>
                  <a:srgbClr val="92D050"/>
                </a:solidFill>
                <a:hlinkClick r:id="rId3"/>
              </a:rPr>
              <a:t>blogs.privet.ru</a:t>
            </a:r>
            <a:endParaRPr lang="ru-RU" dirty="0" smtClean="0">
              <a:solidFill>
                <a:srgbClr val="92D050"/>
              </a:solidFill>
            </a:endParaRPr>
          </a:p>
          <a:p>
            <a:r>
              <a:rPr lang="ru-RU" dirty="0" smtClean="0">
                <a:solidFill>
                  <a:srgbClr val="92D050"/>
                </a:solidFill>
                <a:hlinkClick r:id="rId4"/>
              </a:rPr>
              <a:t>http://www.gusli.su/zhivaya_starina_russian_music/</a:t>
            </a:r>
            <a:endParaRPr lang="ru-RU" dirty="0" smtClean="0">
              <a:solidFill>
                <a:srgbClr val="92D050"/>
              </a:solidFill>
            </a:endParaRPr>
          </a:p>
          <a:p>
            <a:r>
              <a:rPr lang="ru-RU" u="sng" dirty="0" smtClean="0">
                <a:solidFill>
                  <a:srgbClr val="92D050"/>
                </a:solidFill>
                <a:hlinkClick r:id="rId5"/>
              </a:rPr>
              <a:t>http://club19a.narod.ru/rus_html/1_rus.htm</a:t>
            </a:r>
            <a:r>
              <a:rPr lang="ru-RU" u="sng" dirty="0" smtClean="0">
                <a:hlinkClick r:id="rId5"/>
              </a:rPr>
              <a:t>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Admin\Рабочий стол\7DdJzQgFNq3uKAP0ny6i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9552" y="2420888"/>
            <a:ext cx="4286250" cy="32194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smtClean="0"/>
              <a:t>СТАРИННАЯ МУЗЫКА</a:t>
            </a:r>
            <a:endParaRPr lang="ru-RU" dirty="0"/>
          </a:p>
        </p:txBody>
      </p:sp>
      <p:pic>
        <p:nvPicPr>
          <p:cNvPr id="5" name="Рисунок 4" descr="http://im3-tub-ru.yandex.net/i?id=228906379-65-72&amp;n=21">
            <a:hlinkClick r:id="rId3" tgtFrame="&quot;_blank&quot;"/>
          </p:cNvPr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508104" y="1772816"/>
            <a:ext cx="1933575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5-tub-ru.yandex.net/i?id=130032526-52-72&amp;n=21">
            <a:hlinkClick r:id="rId5" tgtFrame="&quot;_blank&quot;"/>
          </p:cNvPr>
          <p:cNvPicPr/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436096" y="3717032"/>
            <a:ext cx="2124075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smtClean="0"/>
              <a:t>ПЕСНИ ТРУБАДУРОВ</a:t>
            </a:r>
            <a:endParaRPr lang="ru-RU" dirty="0"/>
          </a:p>
        </p:txBody>
      </p:sp>
      <p:pic>
        <p:nvPicPr>
          <p:cNvPr id="4" name="Содержимое 3" descr="http://medmus.ru/medieval-music/01/trubadur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15816" y="2060848"/>
            <a:ext cx="2952328" cy="3382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3143272" cy="1143000"/>
          </a:xfr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smtClean="0"/>
              <a:t>Трубадуры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7467600" cy="4000528"/>
          </a:xfrm>
          <a:ln w="762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/>
              <a:t>Трубадуры  или, как их еще часто называют, </a:t>
            </a:r>
            <a:r>
              <a:rPr lang="ru-RU" sz="2800" dirty="0" err="1" smtClean="0"/>
              <a:t>минестрели</a:t>
            </a:r>
            <a:r>
              <a:rPr lang="ru-RU" sz="2800" dirty="0" smtClean="0"/>
              <a:t> — это поэты и певцы эпохи Средневековья,  творчество которых охватывает промежуток времени с одиннадцатого по тринадцатое столетие. Конец их искусству положил альбигойский крестовый поход в 1209-1229 годах.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588224" y="548680"/>
            <a:ext cx="952500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143000"/>
          </a:xfr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smtClean="0"/>
              <a:t>Адам де  </a:t>
            </a:r>
            <a:r>
              <a:rPr lang="ru-RU" dirty="0" err="1" smtClean="0"/>
              <a:t>ла</a:t>
            </a:r>
            <a:r>
              <a:rPr lang="ru-RU" dirty="0" smtClean="0"/>
              <a:t> 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6829444" cy="4643470"/>
          </a:xfrm>
          <a:ln w="76200">
            <a:solidFill>
              <a:srgbClr val="7030A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1240, </a:t>
            </a:r>
            <a:r>
              <a:rPr lang="ru-RU" dirty="0" err="1" smtClean="0"/>
              <a:t>Аррас</a:t>
            </a:r>
            <a:r>
              <a:rPr lang="ru-RU" dirty="0" smtClean="0"/>
              <a:t> — 1287, Неаполь  — знаменитый трувер из Франции. Детство и юность провел в аббатстве </a:t>
            </a:r>
            <a:r>
              <a:rPr lang="ru-RU" dirty="0" err="1" smtClean="0"/>
              <a:t>Боксель</a:t>
            </a:r>
            <a:r>
              <a:rPr lang="ru-RU" dirty="0" smtClean="0"/>
              <a:t>, в </a:t>
            </a:r>
            <a:r>
              <a:rPr lang="ru-RU" dirty="0" err="1" smtClean="0"/>
              <a:t>Камбре</a:t>
            </a:r>
            <a:r>
              <a:rPr lang="ru-RU" dirty="0" smtClean="0"/>
              <a:t>. Имел духовное звание, но принять сан отказался. Переехал в Париж, где жил у графа Роберта II </a:t>
            </a:r>
            <a:r>
              <a:rPr lang="ru-RU" dirty="0" err="1" smtClean="0"/>
              <a:t>д’Артуа</a:t>
            </a:r>
            <a:r>
              <a:rPr lang="ru-RU" dirty="0" smtClean="0"/>
              <a:t>. В 1282 году вместе с графом отправился в Неаполь, где провел последние пять лет своей жизни. Из произведений Адама де </a:t>
            </a:r>
            <a:r>
              <a:rPr lang="ru-RU" dirty="0" err="1" smtClean="0"/>
              <a:t>ла</a:t>
            </a:r>
            <a:r>
              <a:rPr lang="ru-RU" dirty="0" smtClean="0"/>
              <a:t> Аля до наших дней дошли тридцать шесть одноголосных песен, шестнадцать </a:t>
            </a:r>
            <a:r>
              <a:rPr lang="ru-RU" dirty="0" err="1" smtClean="0"/>
              <a:t>рондó</a:t>
            </a:r>
            <a:r>
              <a:rPr lang="ru-RU" dirty="0" smtClean="0"/>
              <a:t> и пять </a:t>
            </a:r>
            <a:r>
              <a:rPr lang="ru-RU" dirty="0" err="1" smtClean="0"/>
              <a:t>политекстовых</a:t>
            </a:r>
            <a:r>
              <a:rPr lang="ru-RU" dirty="0" smtClean="0"/>
              <a:t> мотетов.</a:t>
            </a:r>
          </a:p>
          <a:p>
            <a:endParaRPr lang="ru-RU" dirty="0"/>
          </a:p>
        </p:txBody>
      </p:sp>
      <p:pic>
        <p:nvPicPr>
          <p:cNvPr id="4" name="Рисунок 3" descr="http://im5-tub-ru.yandex.net/i?id=130032526-52-72&amp;n=21">
            <a:hlinkClick r:id="rId2" tgtFrame="&quot;_blank&quot;"/>
          </p:cNvPr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143636" y="285728"/>
            <a:ext cx="2124075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 err="1" smtClean="0"/>
              <a:t>Тибо</a:t>
            </a:r>
            <a:r>
              <a:rPr lang="ru-RU" dirty="0" smtClean="0"/>
              <a:t> IV Шампанский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7467600" cy="4429156"/>
          </a:xfrm>
          <a:ln w="762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Годы жизни - 30 мая 1201 года, </a:t>
            </a:r>
            <a:r>
              <a:rPr lang="ru-RU" dirty="0" err="1" smtClean="0"/>
              <a:t>Труа</a:t>
            </a:r>
            <a:r>
              <a:rPr lang="ru-RU" dirty="0" smtClean="0"/>
              <a:t> — 8 июля 1253 года, </a:t>
            </a:r>
            <a:r>
              <a:rPr lang="ru-RU" dirty="0" err="1" smtClean="0"/>
              <a:t>Памплона</a:t>
            </a:r>
            <a:r>
              <a:rPr lang="ru-RU" dirty="0" smtClean="0"/>
              <a:t>.  Граф Бри, граф Шампани (с 1225 года), король Наварры с 1234 года, сын </a:t>
            </a:r>
            <a:r>
              <a:rPr lang="ru-RU" dirty="0" err="1" smtClean="0"/>
              <a:t>Тибо</a:t>
            </a:r>
            <a:r>
              <a:rPr lang="ru-RU" dirty="0" smtClean="0"/>
              <a:t> III Шампанского. Трувер и поэт средневековой Франции, создавший большое количество произведений: «Песнь о Крестовом походе» , различные лирические песни.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804248" y="548680"/>
            <a:ext cx="952500" cy="69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467600" cy="1143000"/>
          </a:xfr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Народная музыка средневековья.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3" descr="http://im3-tub-ru.yandex.net/i?id=225067497-33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419872" y="2636912"/>
            <a:ext cx="215265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Английский народный танец</a:t>
            </a:r>
            <a:br>
              <a:rPr lang="ru-RU" sz="4800" dirty="0" smtClean="0"/>
            </a:br>
            <a:endParaRPr lang="ru-RU" dirty="0"/>
          </a:p>
        </p:txBody>
      </p:sp>
      <p:pic>
        <p:nvPicPr>
          <p:cNvPr id="4" name="Содержимое 3" descr="Средневековый народный танец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411760" y="1916832"/>
            <a:ext cx="3811385" cy="28180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Французский народный танец</a:t>
            </a:r>
            <a:endParaRPr lang="ru-RU" dirty="0"/>
          </a:p>
        </p:txBody>
      </p:sp>
      <p:pic>
        <p:nvPicPr>
          <p:cNvPr id="5" name="Рисунок 4" descr="http://im7-tub-ru.yandex.net/i?id=113179627-57-72&amp;n=21">
            <a:hlinkClick r:id="rId2" tgtFrame="&quot;_blank&quot;"/>
          </p:cNvPr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932040" y="2852936"/>
            <a:ext cx="2143125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7-tub-ru.yandex.net/i?id=149314939-26-72&amp;n=21">
            <a:hlinkClick r:id="rId4" tgtFrame="&quot;_blank&quot;"/>
          </p:cNvPr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55576" y="1988840"/>
            <a:ext cx="2543175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192</TotalTime>
  <Words>245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Слайд 1</vt:lpstr>
      <vt:lpstr>СТАРИННАЯ МУЗЫКА</vt:lpstr>
      <vt:lpstr>ПЕСНИ ТРУБАДУРОВ</vt:lpstr>
      <vt:lpstr>Трубадуры</vt:lpstr>
      <vt:lpstr>Адам де  ла Аль</vt:lpstr>
      <vt:lpstr>Тибо IV Шампанский</vt:lpstr>
      <vt:lpstr> Народная музыка средневековья. </vt:lpstr>
      <vt:lpstr> Английский народный танец </vt:lpstr>
      <vt:lpstr>Французский народный танец</vt:lpstr>
      <vt:lpstr>Русская старинная музыка</vt:lpstr>
      <vt:lpstr>Русская духовная музыка</vt:lpstr>
      <vt:lpstr>Старинная русская  народная песня  «Дуда»</vt:lpstr>
      <vt:lpstr>Старинная русская народная песня «Потеряла я колечко»</vt:lpstr>
      <vt:lpstr>Старинная русская народная песня «Дождик»</vt:lpstr>
      <vt:lpstr>Спасибо за внимание</vt:lpstr>
      <vt:lpstr>Интернет-ресурсы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медиамаркт</cp:lastModifiedBy>
  <cp:revision>27</cp:revision>
  <dcterms:created xsi:type="dcterms:W3CDTF">2013-10-27T09:07:48Z</dcterms:created>
  <dcterms:modified xsi:type="dcterms:W3CDTF">2013-11-04T20:01:27Z</dcterms:modified>
</cp:coreProperties>
</file>