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1" r:id="rId2"/>
    <p:sldId id="272" r:id="rId3"/>
    <p:sldId id="256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81" r:id="rId16"/>
    <p:sldId id="282" r:id="rId17"/>
    <p:sldId id="26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99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4FA25-FAB9-4FB3-9291-B3F2B9EBE52D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5CBC8-2012-478B-ABC8-45A72E5C2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 удобств</a:t>
            </a:r>
          </a:p>
          <a:p>
            <a:r>
              <a:rPr lang="ru-RU" dirty="0" smtClean="0"/>
              <a:t>Атмосферы</a:t>
            </a:r>
          </a:p>
          <a:p>
            <a:r>
              <a:rPr lang="ru-RU" dirty="0" smtClean="0"/>
              <a:t>Отношений с родными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5CBC8-2012-478B-ABC8-45A72E5C23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B854F6-2EDB-4E83-A8FD-427C735CB81E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16E925-1889-4F59-9360-CB4F7E839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ru.wikipedia.org/wiki/%D0%A4%D0%B0%D0%B9%D0%BB:Oglala_girl_in_front_of_a_tipi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Palloza_en_O_Cebreiro_(Lugo)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ru.wikipedia.org/wiki/%D0%A4%D0%B0%D0%B9%D0%BB:Igloo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wikipedia.org/wiki/%D0%A4%D0%B0%D0%B9%D0%BB:Russia-Suzdal-MWAPL-House_of_Poor_Peasant-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ru.wikipedia.org/wiki/%D0%A4%D0%B0%D0%B9%D0%BB:Chaga_hut_noadj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guboss/post196570754/" TargetMode="External"/><Relationship Id="rId13" Type="http://schemas.openxmlformats.org/officeDocument/2006/relationships/hyperlink" Target="http://www.liveinternet.ru/users/4700452/post195209811/" TargetMode="External"/><Relationship Id="rId3" Type="http://schemas.openxmlformats.org/officeDocument/2006/relationships/hyperlink" Target="http://clubs.ya.ru/4611686018427451419/replies.xml?item_no=15732" TargetMode="External"/><Relationship Id="rId7" Type="http://schemas.openxmlformats.org/officeDocument/2006/relationships/hyperlink" Target="http://blogs.mail.ru/mail/nadya-lunichkina/25D6AD9C85654251.html" TargetMode="External"/><Relationship Id="rId12" Type="http://schemas.openxmlformats.org/officeDocument/2006/relationships/hyperlink" Target="http://www.liveinternet.ru/users/valenkuz51/post195672488/" TargetMode="External"/><Relationship Id="rId17" Type="http://schemas.openxmlformats.org/officeDocument/2006/relationships/hyperlink" Target="http://rina-rad.livejournal.com/2514.html" TargetMode="External"/><Relationship Id="rId2" Type="http://schemas.openxmlformats.org/officeDocument/2006/relationships/hyperlink" Target="http://www.liveinternet.ru/users/4593156/post193995339/" TargetMode="External"/><Relationship Id="rId16" Type="http://schemas.openxmlformats.org/officeDocument/2006/relationships/hyperlink" Target="http://www.adoos.ru/pics/1278014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nati_po/post194291931/" TargetMode="External"/><Relationship Id="rId11" Type="http://schemas.openxmlformats.org/officeDocument/2006/relationships/hyperlink" Target="http://aliktron.livejournal.com/627270.html" TargetMode="External"/><Relationship Id="rId5" Type="http://schemas.openxmlformats.org/officeDocument/2006/relationships/hyperlink" Target="http://ellmikhaleova.livejournal.com/240511.html" TargetMode="External"/><Relationship Id="rId15" Type="http://schemas.openxmlformats.org/officeDocument/2006/relationships/hyperlink" Target="http://blogs.privet.ru/user/don_rumata_543/116456202" TargetMode="External"/><Relationship Id="rId10" Type="http://schemas.openxmlformats.org/officeDocument/2006/relationships/hyperlink" Target="http://mamba.ru/diary/post.phtml?user_id=662880671&amp;post_id=144" TargetMode="External"/><Relationship Id="rId4" Type="http://schemas.openxmlformats.org/officeDocument/2006/relationships/hyperlink" Target="http://www.liveinternet.ru/users/gruchik/post195389984/" TargetMode="External"/><Relationship Id="rId9" Type="http://schemas.openxmlformats.org/officeDocument/2006/relationships/hyperlink" Target="http://www.liveinternet.ru/users/_o_vivi_/post191628920/" TargetMode="External"/><Relationship Id="rId14" Type="http://schemas.openxmlformats.org/officeDocument/2006/relationships/hyperlink" Target="http://danielchersunov.ya.ru/replies.xml?item_no=1719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ikol.i.ua/view/407075/" TargetMode="External"/><Relationship Id="rId2" Type="http://schemas.openxmlformats.org/officeDocument/2006/relationships/hyperlink" Target="http://prikol.i.ua/user/223578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260648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УЧЕБНЫЙ ПРОЕКТ ПО ОБЩЕСТВОЗНАНИЮ ДЛЯ УЧАЩИХСЯ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6 КЛАССА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429000"/>
            <a:ext cx="7276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</a:rPr>
              <a:t>ТЕМА:Дом,в</a:t>
            </a:r>
            <a:r>
              <a:rPr lang="ru-RU" sz="4000" dirty="0" smtClean="0">
                <a:solidFill>
                  <a:srgbClr val="7030A0"/>
                </a:solidFill>
              </a:rPr>
              <a:t> котором мы живём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08518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7030A0"/>
                </a:solidFill>
              </a:rPr>
              <a:t>Автор:Ковалёва</a:t>
            </a:r>
            <a:r>
              <a:rPr lang="ru-RU" sz="2000" dirty="0" smtClean="0">
                <a:solidFill>
                  <a:srgbClr val="7030A0"/>
                </a:solidFill>
              </a:rPr>
              <a:t> Наталья Владимировна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6165304"/>
            <a:ext cx="3024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МОУ </a:t>
            </a:r>
            <a:r>
              <a:rPr lang="ru-RU" sz="2000" dirty="0" err="1" smtClean="0">
                <a:solidFill>
                  <a:srgbClr val="7030A0"/>
                </a:solidFill>
              </a:rPr>
              <a:t>Сергеихинская</a:t>
            </a:r>
            <a:r>
              <a:rPr lang="ru-RU" sz="2000" dirty="0" smtClean="0">
                <a:solidFill>
                  <a:srgbClr val="7030A0"/>
                </a:solidFill>
              </a:rPr>
              <a:t> СОШ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982594" cy="271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6624736" cy="25545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Задания для группы историков:</a:t>
            </a: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64559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менялся вид жилища человека</a:t>
            </a:r>
          </a:p>
          <a:p>
            <a:r>
              <a:rPr lang="ru-RU" sz="3200" dirty="0" smtClean="0"/>
              <a:t>с древних времён до наших дней?</a:t>
            </a:r>
          </a:p>
          <a:p>
            <a:r>
              <a:rPr lang="ru-RU" sz="3200" dirty="0" smtClean="0"/>
              <a:t>От чего зависели изменения?</a:t>
            </a:r>
          </a:p>
          <a:p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143380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с вырезом 5"/>
          <p:cNvSpPr/>
          <p:nvPr/>
        </p:nvSpPr>
        <p:spPr>
          <a:xfrm>
            <a:off x="3500430" y="4929198"/>
            <a:ext cx="154991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3786182" y="3786190"/>
            <a:ext cx="1042416" cy="1042416"/>
          </a:xfrm>
          <a:prstGeom prst="actionButtonHel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67237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для группы исследователей:</a:t>
            </a:r>
          </a:p>
          <a:p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7861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Почему у различных народов дом выглядит</a:t>
            </a:r>
          </a:p>
          <a:p>
            <a:r>
              <a:rPr lang="ru-RU" sz="3200" dirty="0" smtClean="0"/>
              <a:t>по разному?</a:t>
            </a:r>
          </a:p>
          <a:p>
            <a:r>
              <a:rPr lang="ru-RU" sz="3200" dirty="0" smtClean="0"/>
              <a:t>От чего зависят отличия?</a:t>
            </a:r>
            <a:endParaRPr lang="ru-RU" sz="3200" dirty="0"/>
          </a:p>
        </p:txBody>
      </p:sp>
      <p:pic>
        <p:nvPicPr>
          <p:cNvPr id="4" name="Рисунок 3" descr="Типи">
            <a:hlinkClick r:id="rId2" tooltip="&quot;Типи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4"/>
            <a:ext cx="1857388" cy="239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gloo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714752"/>
            <a:ext cx="2000264" cy="161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альоса в &#10;О-Себрейро">
            <a:hlinkClick r:id="rId6" tooltip="&quot;Пальоса в О-Себрейро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429132"/>
            <a:ext cx="171450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582146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Задания группе аналитиков: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132856"/>
            <a:ext cx="6151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чём сходство и различия домов</a:t>
            </a:r>
          </a:p>
          <a:p>
            <a:r>
              <a:rPr lang="ru-RU" sz="3200" dirty="0" smtClean="0"/>
              <a:t>разных народов?</a:t>
            </a:r>
          </a:p>
          <a:p>
            <a:endParaRPr lang="ru-RU" sz="3200" dirty="0"/>
          </a:p>
        </p:txBody>
      </p:sp>
      <p:pic>
        <p:nvPicPr>
          <p:cNvPr id="4" name="Рисунок 3" descr="Russia-Suzdal-MWAPL-House of Poor &#10;Peasant-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071942"/>
            <a:ext cx="235745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haga hut noadj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71876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12776"/>
            <a:ext cx="657558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Задания для группы строителей: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708920"/>
            <a:ext cx="7696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Какой материал использовали люди </a:t>
            </a:r>
          </a:p>
          <a:p>
            <a:r>
              <a:rPr lang="ru-RU" sz="3200" dirty="0" smtClean="0"/>
              <a:t>для строительства жилья?</a:t>
            </a:r>
          </a:p>
          <a:p>
            <a:r>
              <a:rPr lang="ru-RU" sz="3200" dirty="0" smtClean="0"/>
              <a:t>В чём преимущества каждого материала?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1428750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50057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0063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124744"/>
            <a:ext cx="705346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для группы архитекторов: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14884"/>
            <a:ext cx="18573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2357430"/>
            <a:ext cx="8182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Найдите примеры домов необычной формы.</a:t>
            </a:r>
          </a:p>
          <a:p>
            <a:r>
              <a:rPr lang="ru-RU" sz="3200" dirty="0" smtClean="0"/>
              <a:t>Почему их авторы выбрали такой дизайн.</a:t>
            </a:r>
            <a:endParaRPr lang="ru-RU" sz="32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357694"/>
            <a:ext cx="25003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643314"/>
            <a:ext cx="135732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779348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План нашей работы: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Встречаемся через день для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обсуждения вашей работы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Вы представляете результат своей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работы в форме презентации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2 недели.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692696"/>
            <a:ext cx="58143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Ресурсы:</a:t>
            </a:r>
          </a:p>
          <a:p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Альбедиль.М.Ф.Жилища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народов мира.-</a:t>
            </a:r>
          </a:p>
          <a:p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Калининград:Янтарный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сказ,2002.</a:t>
            </a:r>
          </a:p>
          <a:p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Кравченко.А.И.Обществознание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Учебник для 6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класса.-М.:ООО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»ТИД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Русское слово»,2006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92696"/>
            <a:ext cx="392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Интернет ресурсы: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8448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www.liveinternet.ru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564904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3"/>
              </a:rPr>
              <a:t>clubs.ya.ru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068960"/>
            <a:ext cx="203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4"/>
              </a:rPr>
              <a:t>www.liveinternet.ru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573016"/>
            <a:ext cx="305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5"/>
              </a:rPr>
              <a:t>ellmikhaleova.livejournal.com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293096"/>
            <a:ext cx="203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6"/>
              </a:rPr>
              <a:t>www.liveinternet.ru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797152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7"/>
              </a:rPr>
              <a:t>blogs.mail.ru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445224"/>
            <a:ext cx="203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8"/>
              </a:rPr>
              <a:t>www.liveinternet.ru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2204864"/>
            <a:ext cx="203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9"/>
              </a:rPr>
              <a:t>www.liveinternet.ru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79530" y="324433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10"/>
              </a:rPr>
              <a:t>mamba.ru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4077072"/>
            <a:ext cx="2445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11"/>
              </a:rPr>
              <a:t>aliktron.livejournal.com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4941168"/>
            <a:ext cx="203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12"/>
              </a:rPr>
              <a:t>www.liveinternet.ru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5733256"/>
            <a:ext cx="203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13"/>
              </a:rPr>
              <a:t>www.liveinternet.ru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2132856"/>
            <a:ext cx="2312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14"/>
              </a:rPr>
              <a:t>danielchersunov.ya.ru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2852936"/>
            <a:ext cx="156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15"/>
              </a:rPr>
              <a:t>blogs.privet.ru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3717032"/>
            <a:ext cx="1548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16"/>
              </a:rPr>
              <a:t>www.adoos.ru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4437112"/>
            <a:ext cx="247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17"/>
              </a:rPr>
              <a:t>rina-rad.livejournal.com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548990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Удачи вам,</a:t>
            </a:r>
          </a:p>
          <a:p>
            <a:endParaRPr lang="ru-RU" sz="8800" dirty="0" smtClean="0">
              <a:solidFill>
                <a:srgbClr val="FF0000"/>
              </a:solidFill>
            </a:endParaRPr>
          </a:p>
          <a:p>
            <a:r>
              <a:rPr lang="ru-RU" sz="8800" dirty="0" smtClean="0">
                <a:solidFill>
                  <a:srgbClr val="FF0000"/>
                </a:solidFill>
              </a:rPr>
              <a:t>Друзья!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 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5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                                                  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9" name="Picture 5" descr="С Днём улыбок!:-) -&#10; смайлы, улыбк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86190"/>
            <a:ext cx="227993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5500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Все-кто</a:t>
            </a:r>
            <a:r>
              <a:rPr lang="ru-RU" sz="2400" dirty="0" smtClean="0">
                <a:solidFill>
                  <a:srgbClr val="FF0000"/>
                </a:solidFill>
              </a:rPr>
              <a:t> хочет расширить свой кругозор!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412776"/>
            <a:ext cx="669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Все-кем</a:t>
            </a:r>
            <a:r>
              <a:rPr lang="ru-RU" sz="2400" dirty="0" smtClean="0">
                <a:solidFill>
                  <a:srgbClr val="FF0000"/>
                </a:solidFill>
              </a:rPr>
              <a:t> движет великая сила-любознательность!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140968"/>
            <a:ext cx="612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Все-кто,считает</a:t>
            </a:r>
            <a:r>
              <a:rPr lang="ru-RU" sz="2400" dirty="0" smtClean="0">
                <a:solidFill>
                  <a:srgbClr val="FF0000"/>
                </a:solidFill>
              </a:rPr>
              <a:t> ,что дома и стены помогают!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725144"/>
            <a:ext cx="5241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Все-кто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считает,что</a:t>
            </a:r>
            <a:r>
              <a:rPr lang="ru-RU" sz="2400" dirty="0" smtClean="0">
                <a:solidFill>
                  <a:srgbClr val="FF0000"/>
                </a:solidFill>
              </a:rPr>
              <a:t> дом -его крепость!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949280"/>
            <a:ext cx="506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Приглашаются на урок-презентацию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5800" y="3861048"/>
            <a:ext cx="8458200" cy="91440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  <a:p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2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708920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476672"/>
            <a:ext cx="7830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Как обезопасить себя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В современном мире?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77072"/>
            <a:ext cx="23013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Что для Вас является защитой?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1994692" cy="2266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84784"/>
            <a:ext cx="264234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 flipV="1">
            <a:off x="323528" y="6165304"/>
            <a:ext cx="772358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Что такое дом?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37112"/>
            <a:ext cx="221457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221457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6672"/>
            <a:ext cx="207170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204864"/>
            <a:ext cx="235745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933056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420888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чего зависит жизнь человека   в доме?</a:t>
            </a:r>
            <a:endParaRPr lang="ru-RU" dirty="0"/>
          </a:p>
        </p:txBody>
      </p:sp>
      <p:pic>
        <p:nvPicPr>
          <p:cNvPr id="1026" name="Picture 2" descr="C:\Program Files\Microsoft Office\MEDIA\CAGCAT10\j0185604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17786" cy="252028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77072"/>
            <a:ext cx="2448272" cy="243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Домашний уют меняет жизнь человека?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1872208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643314"/>
            <a:ext cx="200026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214422"/>
            <a:ext cx="207169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052736"/>
            <a:ext cx="58962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Как сделать дом своей 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крепостью?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286124"/>
            <a:ext cx="3500452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Деление на группы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В гостях хорошо…</a:t>
            </a:r>
          </a:p>
          <a:p>
            <a:pPr>
              <a:buNone/>
            </a:pPr>
            <a:r>
              <a:rPr lang="ru-RU" sz="2400" b="1" dirty="0" smtClean="0"/>
              <a:t>Дом, ..как</a:t>
            </a:r>
          </a:p>
          <a:p>
            <a:pPr>
              <a:buNone/>
            </a:pPr>
            <a:r>
              <a:rPr lang="ru-RU" sz="2400" b="1" dirty="0" smtClean="0"/>
              <a:t>Горе тому,.. </a:t>
            </a:r>
          </a:p>
          <a:p>
            <a:pPr>
              <a:buNone/>
            </a:pPr>
            <a:r>
              <a:rPr lang="ru-RU" sz="2400" b="1" dirty="0" smtClean="0"/>
              <a:t>Всякий дом</a:t>
            </a:r>
          </a:p>
          <a:p>
            <a:pPr>
              <a:buNone/>
            </a:pPr>
            <a:r>
              <a:rPr lang="ru-RU" sz="2400" b="1" dirty="0" smtClean="0"/>
              <a:t>. Дом красится хозяином. Без хозяина дом …–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628800"/>
            <a:ext cx="205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Найдите пару: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632</TotalTime>
  <Words>281</Words>
  <Application>Microsoft Office PowerPoint</Application>
  <PresentationFormat>Экран (4:3)</PresentationFormat>
  <Paragraphs>88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Презентация1</vt:lpstr>
      <vt:lpstr>Слайд 1</vt:lpstr>
      <vt:lpstr>Слайд 2</vt:lpstr>
      <vt:lpstr>Слайд 3</vt:lpstr>
      <vt:lpstr>Что для Вас является защитой? </vt:lpstr>
      <vt:lpstr>Что такое дом?</vt:lpstr>
      <vt:lpstr>От чего зависит жизнь человека   в доме?</vt:lpstr>
      <vt:lpstr>Как Домашний уют меняет жизнь человека?</vt:lpstr>
      <vt:lpstr>Слайд 8</vt:lpstr>
      <vt:lpstr>Деление на группы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A1</cp:lastModifiedBy>
  <cp:revision>28</cp:revision>
  <dcterms:created xsi:type="dcterms:W3CDTF">2012-01-20T13:12:05Z</dcterms:created>
  <dcterms:modified xsi:type="dcterms:W3CDTF">2012-12-19T13:25:58Z</dcterms:modified>
</cp:coreProperties>
</file>