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5F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esktop\&#1084;&#1091;&#1079;&#1099;&#1082;&#1072;%20&#1074;%20&#1093;&#1088;&#1072;&#1084;&#1077;\katolicheskaya-rozhdestvenskaya-pesnya-Deck-the-Halls(muzofon.com).mp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esktop\&#1084;&#1091;&#1079;&#1099;&#1082;&#1072;%20&#1074;%20&#1093;&#1088;&#1072;&#1084;&#1077;\&#1063;&#1072;&#1081;&#1082;&#1086;&#1074;&#1089;&#1082;&#1080;&#1081;_-_04___&#1055;.&#1048;.&#1063;&#1072;&#1081;&#1082;&#1086;&#1074;&#1089;&#1082;&#1080;&#1081;__&#1051;&#1080;&#1090;&#1091;&#1088;&#1075;&#1080;&#1103;_&#1057;&#1074;.&#1048;&#1086;&#1072;&#1085;&#1085;&#1072;_&#1047;&#1083;&#1072;&#1090;&#1086;&#1091;&#1089;&#1090;&#1072;__&#1061;&#1077;&#1088;&#1091;&#1074;&#1080;&#1084;&#1089;&#1082;&#1072;&#1103;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0;&#1072;&#1090;&#1103;\Desktop\&#1084;&#1091;&#1079;&#1099;&#1082;&#1072;%20&#1074;%20&#1093;&#1088;&#1072;&#1084;&#1077;\&#1052;&#1091;&#1101;&#1076;&#1079;&#1080;&#1085;_-_&#1040;&#1079;&#1072;&#1085;_&#1085;&#1072;_&#1091;&#1090;&#1088;&#1077;&#1085;&#1085;&#1080;&#1081;_&#1053;&#1072;&#1084;&#1072;&#1079;_-_(mp3poisk.net)%20(1).mp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video.mail.ru/mail/mariam_ira/1188/5623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Музыка в храме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3133724"/>
          </a:xfrm>
        </p:spPr>
        <p:txBody>
          <a:bodyPr>
            <a:normAutofit/>
          </a:bodyPr>
          <a:lstStyle/>
          <a:p>
            <a:r>
              <a:rPr lang="ru-RU" dirty="0" smtClean="0"/>
              <a:t>Музыка в католическом храме</a:t>
            </a:r>
            <a:br>
              <a:rPr lang="ru-RU" dirty="0" smtClean="0"/>
            </a:br>
            <a:r>
              <a:rPr lang="ru-RU" dirty="0" smtClean="0"/>
              <a:t>основана на использовании разнообразных инструментов, органа, оркестров.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286248" y="3714752"/>
            <a:ext cx="3929090" cy="1785950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katolicheskaya-rozhdestvenskaya-pesnya-Deck-the-Halls(muzofon.com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511675" y="4645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198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406241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Музыка в православном храме основана на человеческом голосе, распеве </a:t>
            </a:r>
            <a:r>
              <a:rPr lang="ru-RU" dirty="0" err="1" smtClean="0"/>
              <a:t>партесном</a:t>
            </a:r>
            <a:r>
              <a:rPr lang="ru-RU" dirty="0" smtClean="0"/>
              <a:t> пении. Несет в себе не только эстетизм, но и глубокий смысл. Обращена к чувствам, переживаниям и мыслям человека.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500298" y="4429132"/>
            <a:ext cx="6186502" cy="1666868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r>
              <a:rPr lang="ru-RU" dirty="0" smtClean="0"/>
              <a:t>П.Чайковский </a:t>
            </a:r>
          </a:p>
          <a:p>
            <a:r>
              <a:rPr lang="ru-RU" dirty="0" smtClean="0"/>
              <a:t>Литургия св. Иоанна Златоуста </a:t>
            </a:r>
            <a:endParaRPr lang="ru-RU" dirty="0"/>
          </a:p>
        </p:txBody>
      </p:sp>
      <p:pic>
        <p:nvPicPr>
          <p:cNvPr id="5" name="Чайковский_-_04___П.И.Чайковский__Литургия_Св.Иоанна_Златоуста__Херувимская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83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152400"/>
            <a:ext cx="8329642" cy="62055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Музыка ислама   регламентирована запретом на переживания человека. Носит исключительно вокальный характер . Исполняют  </a:t>
            </a:r>
            <a:r>
              <a:rPr lang="ru-RU" b="1" u="sng" dirty="0" err="1" smtClean="0">
                <a:solidFill>
                  <a:srgbClr val="FF0000"/>
                </a:solidFill>
              </a:rPr>
              <a:t>азан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 smtClean="0"/>
              <a:t>призыв мусульманина) </a:t>
            </a:r>
            <a:r>
              <a:rPr lang="ru-RU" u="sng" dirty="0" smtClean="0">
                <a:solidFill>
                  <a:srgbClr val="FF0000"/>
                </a:solidFill>
              </a:rPr>
              <a:t>муэдзины</a:t>
            </a:r>
            <a:r>
              <a:rPr lang="ru-RU" dirty="0" smtClean="0"/>
              <a:t> («призывающие»).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Стр. 159 выделите особенности песнопений ислама.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6215074" y="3357562"/>
            <a:ext cx="2428892" cy="1785950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Муэдзин_-_Азан_на_утренний_Намаз_-_(mp3poisk.net) (1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657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65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52400"/>
            <a:ext cx="8258204" cy="60626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Буддийская музыка по мнению верующих способствует погружению в нирвану и религиозный пантеон, обладает сверхъестественной силой  заклинания. Музыка включена в храмовый ритуал а также исполняется странствующими монахами, молитва разнообразна и динамична. Широко используются музыкальные инструменты духовные и ударные, металлические трубы, барабаны, струнные и смычковые инструменты.</a:t>
            </a:r>
            <a:endParaRPr lang="ru-RU" sz="3200" dirty="0"/>
          </a:p>
        </p:txBody>
      </p:sp>
      <p:sp>
        <p:nvSpPr>
          <p:cNvPr id="4" name="Овал 3"/>
          <p:cNvSpPr/>
          <p:nvPr/>
        </p:nvSpPr>
        <p:spPr>
          <a:xfrm>
            <a:off x="4932040" y="5949280"/>
            <a:ext cx="4211960" cy="908720"/>
          </a:xfrm>
          <a:prstGeom prst="ellipse">
            <a:avLst/>
          </a:prstGeom>
          <a:solidFill>
            <a:srgbClr val="E95FC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hlinkClick r:id="rId2"/>
              </a:rPr>
              <a:t>http://video.mail.ru/mail/mariam_ira/1188/5623.html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125</Words>
  <Application>Microsoft Office PowerPoint</Application>
  <PresentationFormat>Экран (4:3)</PresentationFormat>
  <Paragraphs>8</Paragraphs>
  <Slides>5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Музыка в храме</vt:lpstr>
      <vt:lpstr>Музыка в католическом храме основана на использовании разнообразных инструментов, органа, оркестров.</vt:lpstr>
      <vt:lpstr>Музыка в православном храме основана на человеческом голосе, распеве партесном пении. Несет в себе не только эстетизм, но и глубокий смысл. Обращена к чувствам, переживаниям и мыслям человека.</vt:lpstr>
      <vt:lpstr>Музыка ислама   регламентирована запретом на переживания человека. Носит исключительно вокальный характер . Исполняют  азан (призыв мусульманина) муэдзины («призывающие»).   Стр. 159 выделите особенности песнопений ислама.</vt:lpstr>
      <vt:lpstr>Буддийская музыка по мнению верующих способствует погружению в нирвану и религиозный пантеон, обладает сверхъестественной силой  заклинания. Музыка включена в храмовый ритуал а также исполняется странствующими монахами, молитва разнообразна и динамична. Широко используются музыкальные инструменты духовные и ударные, металлические трубы, барабаны, струнные и смычковые инструменты.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 в храме</dc:title>
  <cp:lastModifiedBy>Катя</cp:lastModifiedBy>
  <cp:revision>6</cp:revision>
  <dcterms:modified xsi:type="dcterms:W3CDTF">2013-01-12T10:37:05Z</dcterms:modified>
</cp:coreProperties>
</file>