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4" r:id="rId6"/>
    <p:sldId id="265" r:id="rId7"/>
    <p:sldId id="267" r:id="rId8"/>
    <p:sldId id="263" r:id="rId9"/>
    <p:sldId id="268" r:id="rId10"/>
    <p:sldId id="269" r:id="rId11"/>
    <p:sldId id="270" r:id="rId12"/>
    <p:sldId id="274" r:id="rId13"/>
    <p:sldId id="271" r:id="rId14"/>
    <p:sldId id="281" r:id="rId15"/>
    <p:sldId id="280" r:id="rId16"/>
    <p:sldId id="272" r:id="rId17"/>
    <p:sldId id="275" r:id="rId18"/>
    <p:sldId id="276" r:id="rId19"/>
    <p:sldId id="277" r:id="rId20"/>
    <p:sldId id="278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8663" autoAdjust="0"/>
  </p:normalViewPr>
  <p:slideViewPr>
    <p:cSldViewPr>
      <p:cViewPr>
        <p:scale>
          <a:sx n="73" d="100"/>
          <a:sy n="73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1ED1-2EC4-4F2C-AF83-434E72D0EED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684DC-2E46-40BC-83D7-DD9979D21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84DC-2E46-40BC-83D7-DD9979D21D2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84DC-2E46-40BC-83D7-DD9979D21D2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84DC-2E46-40BC-83D7-DD9979D21D2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84DC-2E46-40BC-83D7-DD9979D21D2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84DC-2E46-40BC-83D7-DD9979D21D2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FCCBB-1686-49EA-BE5D-0F7045380B1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56;&#1045;&#1047;&#1045;&#1053;&#1058;&#1040;&#1062;&#1048;&#1048;\&#1055;&#1056;&#1045;&#1047;%205%20&#1082;&#1083;&#1072;&#1089;&#1089;\4\41%20-%20&#1044;.%20&#1050;&#1072;&#1073;&#1072;&#1083;&#1077;&#1074;&#1089;&#1082;&#1080;&#1081;%20-%20&#1056;&#1077;&#1082;&#1074;&#1080;&#1077;&#1084;%20-%20&#1053;&#1072;&#1096;&#1080;%20&#1076;&#1077;&#1090;&#1080;%20(&#1063;&#1072;&#1089;&#1090;&#1100;%20II%20&#8470;8)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56;&#1045;&#1047;&#1045;&#1053;&#1058;&#1040;&#1062;&#1048;&#1048;\&#1055;&#1056;&#1045;&#1047;%205%20&#1082;&#1083;&#1072;&#1089;&#1089;\4\42%20-%20&#1044;.%20&#1050;&#1072;&#1073;&#1072;&#1083;&#1077;&#1074;&#1089;&#1082;&#1080;&#1081;%20-%20&#1056;&#1077;&#1082;&#1074;&#1080;&#1077;&#1084;%20-%20&#1055;&#1086;&#1084;&#1085;&#1080;&#1090;&#1077;!%20(&#1063;&#1072;&#1089;&#1090;&#1100;%20III%20&#8470;11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56;&#1045;&#1047;&#1045;&#1053;&#1058;&#1040;&#1062;&#1048;&#1048;\&#1055;&#1056;&#1045;&#1047;%205%20&#1082;&#1083;&#1072;&#1089;&#1089;\4\42%20-%20&#1044;.%20&#1050;&#1072;&#1073;&#1072;&#1083;&#1077;&#1074;&#1089;&#1082;&#1080;&#1081;%20-%20&#1056;&#1077;&#1082;&#1074;&#1080;&#1077;&#1084;%20-%20&#1055;&#1086;&#1084;&#1085;&#1080;&#1090;&#1077;!%20(&#1063;&#1072;&#1089;&#1090;&#1100;%20III%20&#8470;11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56;&#1045;&#1047;&#1045;&#1053;&#1058;&#1040;&#1062;&#1048;&#1048;\&#1055;&#1056;&#1045;&#1047;%205%20&#1082;&#1083;&#1072;&#1089;&#1089;\4\42%20-%20&#1044;.%20&#1050;&#1072;&#1073;&#1072;&#1083;&#1077;&#1074;&#1089;&#1082;&#1080;&#1081;%20-%20&#1056;&#1077;&#1082;&#1074;&#1080;&#1077;&#1084;%20-%20&#1055;&#1086;&#1084;&#1085;&#1080;&#1090;&#1077;!%20(&#1063;&#1072;&#1089;&#1090;&#1100;%20III%20&#8470;11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file:///C:\Users\&#1053;&#1072;&#1076;&#1077;&#1078;&#1076;&#1072;%20&#1040;&#1083;&#1077;&#1082;&#1089;&#1077;&#1077;&#1074;&#1085;&#1072;\Desktop\9&#1084;&#1072;&#1103;-&#1076;&#1077;&#1090;&#1103;&#1084;\&#1085;&#1077;%20&#1089;&#1087;&#1077;&#1096;&#1080;&#1090;&#1077;%20&#1091;&#1081;&#1090;&#1080;%20&#1074;&#1077;&#1090;&#1077;&#1088;&#1072;&#1085;&#1099;%20&#1074;&#1086;&#1081;&#1085;&#1099;\&#1053;&#1077;%20&#1089;&#1087;&#1077;&#1096;&#1080;&#1090;&#1077;%20&#1091;&#1081;&#1090;&#1080;,%20&#1074;&#1077;&#1090;&#1077;&#1088;&#1072;&#1085;&#1099;%20&#1074;&#1086;&#1081;&#1085;&#1099;-&#1044;&#1077;&#1090;&#1089;&#1082;&#1080;&#1081;%20&#1093;&#1086;&#1088;%20-.mp3" TargetMode="External"/><Relationship Id="rId1" Type="http://schemas.openxmlformats.org/officeDocument/2006/relationships/audio" Target="file:///C:\Users\&#1053;&#1072;&#1076;&#1077;&#1078;&#1076;&#1072;%20&#1040;&#1083;&#1077;&#1082;&#1089;&#1077;&#1077;&#1074;&#1085;&#1072;\Desktop\&#1087;&#1077;&#1090;&#1100;%204%20&#1095;&#1077;&#1090;&#1074;\9%20&#1084;&#1072;&#1103;\&#1053;&#1077;%20&#1089;&#1087;&#1077;&#1096;&#1080;&#1090;&#1077;%20&#1091;&#1081;&#1090;&#1080;%20&#1074;&#1077;&#1090;&#1077;&#1088;&#1072;&#1085;&#1099;%20&#1074;&#1086;&#1081;&#1085;&#1099;%20-%20(&#1084;&#1080;&#1085;&#1091;&#1089;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www.biografguru.ru/by/poeti/?q=9&amp;psn=107" TargetMode="External"/><Relationship Id="rId7" Type="http://schemas.openxmlformats.org/officeDocument/2006/relationships/image" Target="../media/image5.gif"/><Relationship Id="rId2" Type="http://schemas.openxmlformats.org/officeDocument/2006/relationships/hyperlink" Target="http://click02.begun.ru/click.jsp?url=E-58MkNISUh1LAiywSToEyNTBe0L3nHfX1HeUArnoFg13S33D*kAgL9EvTwUSW1YBE4R6jWkrLBAQdEfDFRkx*tfkpsXxYe1K*pCO9LUMEdZXZ9nxRWYrbdWYxOm5QCoxNiXe8-m0aqOG*1UjKJY-fNLf8QpD7D2G-2utElO6C3PkVQg3d0pwXdTaI99oDPBWInL92nQYh3qsI6J9HWP67myqmzgocAtv6o6mKgQ0shL1sNU3Se6Bzg0Fe4Bgkot7Lsev-p8BHy1eBot4pgikKDol8hXV-G6K3vYYcFqgtM5pfmUwuPed8afd1I82CiRAbf-VOcCiGTDO4ZMsg0HJMD-6epyrpYbHOPXmz8T1DNMjBMPqgW1khqjWrIuCmA-58Uo-UngLjhspb0lb57tWf6KanTKmL-7S9SGir0OX8sVpu5veLh7WExJ-pK7zk4TZuhy0vy5Y-so65a0&amp;eurl%5b%5d=E-58MqytrK3E7ioUda0k7NKziomgpEA*AKJvDtjGyB2D88I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ografguru.ru/by/deiat-literat/?q=9&amp;psn=43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www.biografguru.ru/by/publicist/?q=9&amp;psn=134" TargetMode="External"/><Relationship Id="rId10" Type="http://schemas.openxmlformats.org/officeDocument/2006/relationships/image" Target="../media/image3.gif"/><Relationship Id="rId4" Type="http://schemas.openxmlformats.org/officeDocument/2006/relationships/hyperlink" Target="http://www.biografguru.ru/by/poeti-russkie/?q=9&amp;psn=122" TargetMode="External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видео\Desktop\Новая папка\den_pobedy_str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79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4048" y="5517232"/>
            <a:ext cx="380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МОУ </a:t>
            </a:r>
            <a:r>
              <a:rPr lang="ru-RU" b="1" dirty="0" err="1"/>
              <a:t>О</a:t>
            </a:r>
            <a:r>
              <a:rPr lang="ru-RU" b="1" dirty="0" err="1" smtClean="0"/>
              <a:t>бъячевская</a:t>
            </a:r>
            <a:r>
              <a:rPr lang="ru-RU" b="1" dirty="0" smtClean="0"/>
              <a:t> СОШ</a:t>
            </a:r>
          </a:p>
          <a:p>
            <a:r>
              <a:rPr lang="ru-RU" b="1" dirty="0" smtClean="0"/>
              <a:t>Учитель музыки Кузнецова Н.А</a:t>
            </a:r>
          </a:p>
          <a:p>
            <a:r>
              <a:rPr lang="ru-RU" b="1" dirty="0" smtClean="0"/>
              <a:t>                                                       2012г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видео\Desktop\Новая папка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Мвидео\Desktop\Новая папка\74133288_0_289bf_b84c6c5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5" y="285728"/>
            <a:ext cx="5897399" cy="633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видео\Desktop\Новая папка\den_pobedy_st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6"/>
            <a:ext cx="9144000" cy="6886576"/>
          </a:xfrm>
          <a:prstGeom prst="rect">
            <a:avLst/>
          </a:prstGeom>
          <a:noFill/>
        </p:spPr>
      </p:pic>
      <p:pic>
        <p:nvPicPr>
          <p:cNvPr id="13314" name="Picture 2" descr="C:\Users\Мвидео\Desktop\Новая папка\Kabalev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29864"/>
            <a:ext cx="2664296" cy="3860269"/>
          </a:xfrm>
          <a:prstGeom prst="rect">
            <a:avLst/>
          </a:prstGeom>
          <a:noFill/>
        </p:spPr>
      </p:pic>
      <p:pic>
        <p:nvPicPr>
          <p:cNvPr id="13315" name="Picture 3" descr="C:\Users\Мвидео\Desktop\Новая папка\1296019684_rrrryorr-rr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04664"/>
            <a:ext cx="1961316" cy="2615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908720"/>
            <a:ext cx="5030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Дмитрий 	Борисович </a:t>
            </a:r>
          </a:p>
          <a:p>
            <a:r>
              <a:rPr lang="ru-RU" sz="2400" b="1" dirty="0" smtClean="0">
                <a:latin typeface="Arial Black" pitchFamily="34" charset="0"/>
              </a:rPr>
              <a:t>	</a:t>
            </a:r>
            <a:r>
              <a:rPr lang="ru-RU" sz="2400" b="1" dirty="0" err="1" smtClean="0">
                <a:latin typeface="Arial Black" pitchFamily="34" charset="0"/>
              </a:rPr>
              <a:t>Кабалевский</a:t>
            </a:r>
            <a:r>
              <a:rPr lang="ru-RU" sz="2400" b="1" dirty="0" smtClean="0">
                <a:latin typeface="Arial Black" pitchFamily="34" charset="0"/>
              </a:rPr>
              <a:t> </a:t>
            </a:r>
          </a:p>
          <a:p>
            <a:r>
              <a:rPr lang="ru-RU" sz="2400" b="1" dirty="0" smtClean="0">
                <a:latin typeface="Arial Black" pitchFamily="34" charset="0"/>
              </a:rPr>
              <a:t>	1904-1987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3286124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«Реквием» была написан  на стихи </a:t>
            </a:r>
            <a:endParaRPr lang="ru-RU" b="1" dirty="0" smtClean="0"/>
          </a:p>
          <a:p>
            <a:r>
              <a:rPr lang="ru-RU" b="1" dirty="0" smtClean="0"/>
              <a:t>             Роберта</a:t>
            </a:r>
            <a:r>
              <a:rPr lang="ru-RU" b="1" dirty="0" smtClean="0"/>
              <a:t> </a:t>
            </a:r>
            <a:r>
              <a:rPr lang="ru-RU" b="1" dirty="0" smtClean="0"/>
              <a:t>Рождественского</a:t>
            </a:r>
            <a:endParaRPr lang="ru-RU" b="1" dirty="0" smtClean="0"/>
          </a:p>
          <a:p>
            <a:r>
              <a:rPr lang="ru-RU" b="1" dirty="0" smtClean="0"/>
              <a:t>   Для </a:t>
            </a:r>
            <a:r>
              <a:rPr lang="ru-RU" b="1" dirty="0" smtClean="0"/>
              <a:t>солистов,  двух  хоров и </a:t>
            </a:r>
            <a:r>
              <a:rPr lang="ru-RU" b="1" dirty="0" err="1" smtClean="0"/>
              <a:t>симф.орк</a:t>
            </a:r>
            <a:r>
              <a:rPr lang="ru-RU" b="1" dirty="0" smtClean="0"/>
              <a:t>. в 1962г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РАБОТА\фоны\фоны для презентаций\ultra-cool-presentation-backgrounds-for-powerpo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04664"/>
            <a:ext cx="38884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Это песня</a:t>
            </a:r>
            <a:br>
              <a:rPr lang="ru-RU" sz="2000" b="1" dirty="0"/>
            </a:br>
            <a:r>
              <a:rPr lang="ru-RU" sz="2000" b="1" dirty="0"/>
              <a:t>       о солнечном свете,</a:t>
            </a:r>
            <a:br>
              <a:rPr lang="ru-RU" sz="2000" b="1" dirty="0"/>
            </a:br>
            <a:r>
              <a:rPr lang="ru-RU" sz="2000" b="1" dirty="0"/>
              <a:t>это песня</a:t>
            </a:r>
            <a:br>
              <a:rPr lang="ru-RU" sz="2000" b="1" dirty="0"/>
            </a:br>
            <a:r>
              <a:rPr lang="ru-RU" sz="2000" b="1" dirty="0"/>
              <a:t>       о солнце в груди.</a:t>
            </a:r>
            <a:br>
              <a:rPr lang="ru-RU" sz="2000" b="1" dirty="0"/>
            </a:br>
            <a:r>
              <a:rPr lang="ru-RU" sz="2000" b="1" dirty="0"/>
              <a:t>Это песня о юной планете,</a:t>
            </a:r>
            <a:br>
              <a:rPr lang="ru-RU" sz="2000" b="1" dirty="0"/>
            </a:br>
            <a:r>
              <a:rPr lang="ru-RU" sz="2000" b="1" dirty="0"/>
              <a:t>у которой</a:t>
            </a:r>
            <a:br>
              <a:rPr lang="ru-RU" sz="2000" b="1" dirty="0"/>
            </a:br>
            <a:r>
              <a:rPr lang="ru-RU" sz="2000" b="1" dirty="0"/>
              <a:t>всё впереди!</a:t>
            </a:r>
            <a:br>
              <a:rPr lang="ru-RU" sz="2000" b="1" dirty="0"/>
            </a:br>
            <a:r>
              <a:rPr lang="ru-RU" sz="2000" b="1" dirty="0"/>
              <a:t>Именем солнца,</a:t>
            </a:r>
            <a:br>
              <a:rPr lang="ru-RU" sz="2000" b="1" dirty="0"/>
            </a:br>
            <a:r>
              <a:rPr lang="ru-RU" sz="2000" b="1" dirty="0"/>
              <a:t>       именем Родины</a:t>
            </a:r>
            <a:br>
              <a:rPr lang="ru-RU" sz="2000" b="1" dirty="0"/>
            </a:br>
            <a:r>
              <a:rPr lang="ru-RU" sz="2000" b="1" dirty="0"/>
              <a:t>клятву даём.</a:t>
            </a:r>
            <a:br>
              <a:rPr lang="ru-RU" sz="2000" b="1" dirty="0"/>
            </a:br>
            <a:r>
              <a:rPr lang="ru-RU" sz="2000" b="1" dirty="0"/>
              <a:t>Именем жизни</a:t>
            </a:r>
            <a:br>
              <a:rPr lang="ru-RU" sz="2000" b="1" dirty="0"/>
            </a:br>
            <a:r>
              <a:rPr lang="ru-RU" sz="2000" b="1" dirty="0"/>
              <a:t>         клянёмся</a:t>
            </a:r>
            <a:br>
              <a:rPr lang="ru-RU" sz="2000" b="1" dirty="0"/>
            </a:br>
            <a:r>
              <a:rPr lang="ru-RU" sz="2000" b="1" dirty="0"/>
              <a:t>              павшим героям:</a:t>
            </a:r>
            <a:br>
              <a:rPr lang="ru-RU" sz="2000" b="1" dirty="0"/>
            </a:br>
            <a:r>
              <a:rPr lang="ru-RU" sz="2000" b="1" dirty="0"/>
              <a:t>то, что отцы не допели, —</a:t>
            </a:r>
            <a:br>
              <a:rPr lang="ru-RU" sz="2000" b="1" dirty="0"/>
            </a:br>
            <a:r>
              <a:rPr lang="ru-RU" sz="2000" b="1" dirty="0"/>
              <a:t>мы</a:t>
            </a:r>
            <a:br>
              <a:rPr lang="ru-RU" sz="2000" b="1" dirty="0"/>
            </a:br>
            <a:r>
              <a:rPr lang="ru-RU" sz="2000" b="1" dirty="0"/>
              <a:t>  допоём!</a:t>
            </a:r>
            <a:br>
              <a:rPr lang="ru-RU" sz="2000" b="1" dirty="0"/>
            </a:br>
            <a:r>
              <a:rPr lang="ru-RU" sz="2000" b="1" dirty="0"/>
              <a:t>То, что отцы не построили, —</a:t>
            </a:r>
            <a:br>
              <a:rPr lang="ru-RU" sz="2000" b="1" dirty="0"/>
            </a:br>
            <a:r>
              <a:rPr lang="ru-RU" sz="2000" b="1" dirty="0"/>
              <a:t>мы</a:t>
            </a:r>
            <a:br>
              <a:rPr lang="ru-RU" sz="2000" b="1" dirty="0"/>
            </a:br>
            <a:r>
              <a:rPr lang="ru-RU" sz="2000" b="1" dirty="0"/>
              <a:t>  построим!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32656"/>
            <a:ext cx="36724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Устремленные к солнцу побеги,</a:t>
            </a:r>
            <a:br>
              <a:rPr lang="ru-RU" sz="2000" b="1" dirty="0"/>
            </a:br>
            <a:r>
              <a:rPr lang="ru-RU" sz="2000" b="1" dirty="0"/>
              <a:t>вам</a:t>
            </a:r>
            <a:br>
              <a:rPr lang="ru-RU" sz="2000" b="1" dirty="0"/>
            </a:br>
            <a:r>
              <a:rPr lang="ru-RU" sz="2000" b="1" dirty="0"/>
              <a:t>  до синих высот вырастать.</a:t>
            </a:r>
            <a:br>
              <a:rPr lang="ru-RU" sz="2000" b="1" dirty="0"/>
            </a:br>
            <a:r>
              <a:rPr lang="ru-RU" sz="2000" b="1" dirty="0"/>
              <a:t>Мы —</a:t>
            </a:r>
            <a:br>
              <a:rPr lang="ru-RU" sz="2000" b="1" dirty="0"/>
            </a:br>
            <a:r>
              <a:rPr lang="ru-RU" sz="2000" b="1" dirty="0"/>
              <a:t>рожденные песней победы —</a:t>
            </a:r>
            <a:br>
              <a:rPr lang="ru-RU" sz="2000" b="1" dirty="0"/>
            </a:br>
            <a:r>
              <a:rPr lang="ru-RU" sz="2000" b="1" dirty="0"/>
              <a:t>начинаем</a:t>
            </a:r>
            <a:br>
              <a:rPr lang="ru-RU" sz="2000" b="1" dirty="0"/>
            </a:br>
            <a:r>
              <a:rPr lang="ru-RU" sz="2000" b="1" dirty="0"/>
              <a:t>жить и мечтать!</a:t>
            </a:r>
            <a:br>
              <a:rPr lang="ru-RU" sz="2000" b="1" dirty="0"/>
            </a:br>
            <a:r>
              <a:rPr lang="ru-RU" sz="2000" b="1" dirty="0"/>
              <a:t>Именем солнца,</a:t>
            </a:r>
            <a:br>
              <a:rPr lang="ru-RU" sz="2000" b="1" dirty="0"/>
            </a:br>
            <a:r>
              <a:rPr lang="ru-RU" sz="2000" b="1" dirty="0"/>
              <a:t>       именем Родины</a:t>
            </a:r>
            <a:br>
              <a:rPr lang="ru-RU" sz="2000" b="1" dirty="0"/>
            </a:br>
            <a:r>
              <a:rPr lang="ru-RU" sz="2000" b="1" dirty="0"/>
              <a:t>клятву даём.</a:t>
            </a:r>
            <a:br>
              <a:rPr lang="ru-RU" sz="2000" b="1" dirty="0"/>
            </a:br>
            <a:r>
              <a:rPr lang="ru-RU" sz="2000" b="1" dirty="0"/>
              <a:t>Именем жизни</a:t>
            </a:r>
            <a:br>
              <a:rPr lang="ru-RU" sz="2000" b="1" dirty="0"/>
            </a:br>
            <a:r>
              <a:rPr lang="ru-RU" sz="2000" b="1" dirty="0"/>
              <a:t>        клянёмся</a:t>
            </a:r>
            <a:br>
              <a:rPr lang="ru-RU" sz="2000" b="1" dirty="0"/>
            </a:br>
            <a:r>
              <a:rPr lang="ru-RU" sz="2000" b="1" dirty="0"/>
              <a:t>              павшим героям:</a:t>
            </a:r>
            <a:br>
              <a:rPr lang="ru-RU" sz="2000" b="1" dirty="0"/>
            </a:br>
            <a:r>
              <a:rPr lang="ru-RU" sz="2000" b="1" dirty="0"/>
              <a:t>то, что отцы не допели, —</a:t>
            </a:r>
            <a:br>
              <a:rPr lang="ru-RU" sz="2000" b="1" dirty="0"/>
            </a:br>
            <a:r>
              <a:rPr lang="ru-RU" sz="2000" b="1" dirty="0"/>
              <a:t>мы</a:t>
            </a:r>
            <a:br>
              <a:rPr lang="ru-RU" sz="2000" b="1" dirty="0"/>
            </a:br>
            <a:r>
              <a:rPr lang="ru-RU" sz="2000" b="1" dirty="0"/>
              <a:t> допоём!</a:t>
            </a:r>
            <a:br>
              <a:rPr lang="ru-RU" sz="2000" b="1" dirty="0"/>
            </a:br>
            <a:r>
              <a:rPr lang="ru-RU" sz="2000" b="1" dirty="0"/>
              <a:t>То, что отцы не построили, —</a:t>
            </a:r>
            <a:br>
              <a:rPr lang="ru-RU" sz="2000" b="1" dirty="0"/>
            </a:br>
            <a:r>
              <a:rPr lang="ru-RU" sz="2000" b="1" dirty="0"/>
              <a:t>мы</a:t>
            </a:r>
            <a:br>
              <a:rPr lang="ru-RU" sz="2000" b="1" dirty="0"/>
            </a:br>
            <a:r>
              <a:rPr lang="ru-RU" sz="2000" b="1" dirty="0"/>
              <a:t> построим!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2" name="41 - Д. Кабалевский - Реквием - Наши дети (Часть II №8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видео\Desktop\Новая папка\den_pobedy_str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Мвидео\Desktop\Новая папка\1245435989_4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71294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92945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			</a:t>
            </a:r>
            <a:r>
              <a:rPr lang="ru-RU" sz="2800" b="1" dirty="0" smtClean="0">
                <a:solidFill>
                  <a:srgbClr val="92D050"/>
                </a:solidFill>
              </a:rPr>
              <a:t>Помните</a:t>
            </a:r>
            <a:r>
              <a:rPr lang="ru-RU" sz="2800" b="1" dirty="0">
                <a:solidFill>
                  <a:srgbClr val="92D050"/>
                </a:solidFill>
              </a:rPr>
              <a:t>!</a:t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	Через века,</a:t>
            </a:r>
            <a:r>
              <a:rPr lang="ru-RU" sz="2800" b="1" dirty="0">
                <a:solidFill>
                  <a:srgbClr val="92D050"/>
                </a:solidFill>
              </a:rPr>
              <a:t> </a:t>
            </a:r>
            <a:r>
              <a:rPr lang="ru-RU" sz="2800" b="1" dirty="0" smtClean="0">
                <a:solidFill>
                  <a:srgbClr val="92D050"/>
                </a:solidFill>
              </a:rPr>
              <a:t>через </a:t>
            </a:r>
            <a:r>
              <a:rPr lang="ru-RU" sz="2800" b="1" dirty="0">
                <a:solidFill>
                  <a:srgbClr val="92D050"/>
                </a:solidFill>
              </a:rPr>
              <a:t>года, </a:t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					Помните</a:t>
            </a:r>
            <a:r>
              <a:rPr lang="ru-RU" sz="2800" b="1" dirty="0">
                <a:solidFill>
                  <a:srgbClr val="92D050"/>
                </a:solidFill>
              </a:rPr>
              <a:t>!</a:t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	О тех, кто </a:t>
            </a:r>
            <a:r>
              <a:rPr lang="ru-RU" sz="2800" b="1" dirty="0">
                <a:solidFill>
                  <a:srgbClr val="92D050"/>
                </a:solidFill>
              </a:rPr>
              <a:t>уже </a:t>
            </a:r>
            <a:r>
              <a:rPr lang="ru-RU" sz="2800" b="1" dirty="0" smtClean="0">
                <a:solidFill>
                  <a:srgbClr val="92D050"/>
                </a:solidFill>
              </a:rPr>
              <a:t>не придёт</a:t>
            </a:r>
            <a:r>
              <a:rPr lang="ru-RU" sz="2800" b="1" dirty="0">
                <a:solidFill>
                  <a:srgbClr val="92D050"/>
                </a:solidFill>
              </a:rPr>
              <a:t> </a:t>
            </a:r>
            <a:r>
              <a:rPr lang="ru-RU" sz="2800" b="1" dirty="0" smtClean="0">
                <a:solidFill>
                  <a:srgbClr val="92D050"/>
                </a:solidFill>
              </a:rPr>
              <a:t>никогда</a:t>
            </a:r>
            <a:r>
              <a:rPr lang="ru-RU" sz="2800" b="1" dirty="0">
                <a:solidFill>
                  <a:srgbClr val="92D050"/>
                </a:solidFill>
              </a:rPr>
              <a:t/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				               Помните</a:t>
            </a:r>
            <a:r>
              <a:rPr lang="ru-RU" sz="2800" b="1" dirty="0">
                <a:solidFill>
                  <a:srgbClr val="92D050"/>
                </a:solidFill>
              </a:rPr>
              <a:t>!</a:t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	Не </a:t>
            </a:r>
            <a:r>
              <a:rPr lang="ru-RU" sz="2800" b="1" dirty="0">
                <a:solidFill>
                  <a:srgbClr val="92D050"/>
                </a:solidFill>
              </a:rPr>
              <a:t>плачьте</a:t>
            </a:r>
            <a:r>
              <a:rPr lang="ru-RU" sz="2800" b="1" dirty="0" smtClean="0">
                <a:solidFill>
                  <a:srgbClr val="92D050"/>
                </a:solidFill>
              </a:rPr>
              <a:t>! В горле</a:t>
            </a:r>
            <a:r>
              <a:rPr lang="ru-RU" sz="2800" b="1" dirty="0">
                <a:solidFill>
                  <a:srgbClr val="92D050"/>
                </a:solidFill>
              </a:rPr>
              <a:t> </a:t>
            </a:r>
            <a:r>
              <a:rPr lang="ru-RU" sz="2800" b="1" dirty="0" err="1" smtClean="0">
                <a:solidFill>
                  <a:srgbClr val="92D050"/>
                </a:solidFill>
              </a:rPr>
              <a:t>сдержи́те</a:t>
            </a:r>
            <a:r>
              <a:rPr lang="ru-RU" sz="2800" b="1" dirty="0" smtClean="0">
                <a:solidFill>
                  <a:srgbClr val="92D050"/>
                </a:solidFill>
              </a:rPr>
              <a:t>  стоны</a:t>
            </a:r>
            <a:r>
              <a:rPr lang="ru-RU" sz="2800" b="1" dirty="0">
                <a:solidFill>
                  <a:srgbClr val="92D050"/>
                </a:solidFill>
              </a:rPr>
              <a:t>,</a:t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                                                    Горькие </a:t>
            </a:r>
            <a:r>
              <a:rPr lang="ru-RU" sz="2800" b="1" dirty="0">
                <a:solidFill>
                  <a:srgbClr val="92D050"/>
                </a:solidFill>
              </a:rPr>
              <a:t>стоны.</a:t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             Памяти   павших</a:t>
            </a:r>
            <a:r>
              <a:rPr lang="ru-RU" sz="2800" b="1" dirty="0">
                <a:solidFill>
                  <a:srgbClr val="92D050"/>
                </a:solidFill>
              </a:rPr>
              <a:t> </a:t>
            </a:r>
            <a:r>
              <a:rPr lang="ru-RU" sz="2800" b="1" dirty="0" smtClean="0">
                <a:solidFill>
                  <a:srgbClr val="92D050"/>
                </a:solidFill>
              </a:rPr>
              <a:t>будьте достойны</a:t>
            </a:r>
            <a:r>
              <a:rPr lang="ru-RU" sz="2800" b="1" dirty="0">
                <a:solidFill>
                  <a:srgbClr val="92D050"/>
                </a:solidFill>
              </a:rPr>
              <a:t>!</a:t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                                             Вечно достойны</a:t>
            </a:r>
            <a:r>
              <a:rPr lang="ru-RU" sz="2800" b="1" dirty="0">
                <a:solidFill>
                  <a:srgbClr val="92D050"/>
                </a:solidFill>
              </a:rPr>
              <a:t>!</a:t>
            </a:r>
            <a:r>
              <a:rPr lang="ru-RU" sz="2400" i="1" dirty="0">
                <a:solidFill>
                  <a:srgbClr val="92D050"/>
                </a:solidFill>
                <a:latin typeface="Arial Black" pitchFamily="34" charset="0"/>
              </a:rPr>
              <a:t/>
            </a:r>
            <a:br>
              <a:rPr lang="ru-RU" sz="2400" i="1" dirty="0">
                <a:solidFill>
                  <a:srgbClr val="92D050"/>
                </a:solidFill>
                <a:latin typeface="Arial Black" pitchFamily="34" charset="0"/>
              </a:rPr>
            </a:br>
            <a:r>
              <a:rPr lang="ru-RU" sz="2400" i="1" dirty="0">
                <a:solidFill>
                  <a:srgbClr val="92D050"/>
                </a:solidFill>
              </a:rPr>
              <a:t/>
            </a:r>
            <a:br>
              <a:rPr lang="ru-RU" sz="2400" i="1" dirty="0">
                <a:solidFill>
                  <a:srgbClr val="92D050"/>
                </a:solidFill>
              </a:rPr>
            </a:br>
            <a:endParaRPr lang="ru-RU" sz="2400" i="1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785794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0"/>
            <a:ext cx="3854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0" name="42 - Д. Кабалевский - Реквием - Помните! (Часть III №1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видео\Desktop\Новая папка\den_pobedy_str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Мвидео\Desktop\Новая папка\1245435989_4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71294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233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14290"/>
            <a:ext cx="692948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Хлебом и </a:t>
            </a:r>
            <a:r>
              <a:rPr lang="ru-RU" sz="3200" dirty="0" smtClean="0">
                <a:solidFill>
                  <a:schemeClr val="bg1"/>
                </a:solidFill>
              </a:rPr>
              <a:t>песней, Мечтой и стихами</a:t>
            </a:r>
            <a:r>
              <a:rPr lang="ru-RU" sz="3200" dirty="0">
                <a:solidFill>
                  <a:schemeClr val="bg1"/>
                </a:solidFill>
              </a:rPr>
              <a:t>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	жизнью   просторной</a:t>
            </a:r>
            <a:r>
              <a:rPr lang="ru-RU" sz="3200" dirty="0">
                <a:solidFill>
                  <a:schemeClr val="bg1"/>
                </a:solidFill>
              </a:rPr>
              <a:t>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	каждой </a:t>
            </a:r>
            <a:r>
              <a:rPr lang="ru-RU" sz="3200" dirty="0">
                <a:solidFill>
                  <a:schemeClr val="bg1"/>
                </a:solidFill>
              </a:rPr>
              <a:t>секундой,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	каждым </a:t>
            </a:r>
            <a:r>
              <a:rPr lang="ru-RU" sz="3200" dirty="0">
                <a:solidFill>
                  <a:schemeClr val="bg1"/>
                </a:solidFill>
              </a:rPr>
              <a:t>дыханьем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	будьте  достойны</a:t>
            </a:r>
            <a:r>
              <a:rPr lang="ru-RU" sz="3200" dirty="0">
                <a:solidFill>
                  <a:schemeClr val="bg1"/>
                </a:solidFill>
              </a:rPr>
              <a:t>!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	Люди!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Покуда </a:t>
            </a:r>
            <a:r>
              <a:rPr lang="ru-RU" sz="3200" dirty="0">
                <a:solidFill>
                  <a:schemeClr val="bg1"/>
                </a:solidFill>
              </a:rPr>
              <a:t>сердца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          </a:t>
            </a:r>
            <a:r>
              <a:rPr lang="ru-RU" sz="3200" dirty="0" smtClean="0">
                <a:solidFill>
                  <a:schemeClr val="bg1"/>
                </a:solidFill>
              </a:rPr>
              <a:t>		стучатся</a:t>
            </a:r>
            <a:r>
              <a:rPr lang="ru-RU" sz="3200" dirty="0">
                <a:solidFill>
                  <a:schemeClr val="bg1"/>
                </a:solidFill>
              </a:rPr>
              <a:t>, —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	Помните</a:t>
            </a:r>
            <a:r>
              <a:rPr lang="ru-RU" sz="3200" dirty="0">
                <a:solidFill>
                  <a:schemeClr val="bg1"/>
                </a:solidFill>
              </a:rPr>
              <a:t>!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	Какою  ценой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завоевано 					счастье</a:t>
            </a:r>
            <a:r>
              <a:rPr lang="ru-RU" sz="3200" dirty="0">
                <a:solidFill>
                  <a:schemeClr val="bg1"/>
                </a:solidFill>
              </a:rPr>
              <a:t>, —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	Пожалуйста,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				Помните</a:t>
            </a:r>
            <a:r>
              <a:rPr lang="ru-RU" sz="3200" dirty="0">
                <a:solidFill>
                  <a:schemeClr val="bg1"/>
                </a:solidFill>
              </a:rPr>
              <a:t>!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0"/>
            <a:ext cx="3854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0" name="42 - Д. Кабалевский - Реквием - Помните! (Часть III №1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видео\Desktop\Новая папка\den_pobedy_str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Мвидео\Desktop\Новая папка\1245435989_4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71294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692696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0"/>
            <a:ext cx="55721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Песню </a:t>
            </a:r>
            <a:r>
              <a:rPr lang="ru-RU" sz="2800" b="1" dirty="0" smtClean="0">
                <a:solidFill>
                  <a:srgbClr val="FFC000"/>
                </a:solidFill>
              </a:rPr>
              <a:t>свою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отправляя </a:t>
            </a:r>
            <a:r>
              <a:rPr lang="ru-RU" sz="2800" b="1" dirty="0">
                <a:solidFill>
                  <a:srgbClr val="FFC000"/>
                </a:solidFill>
              </a:rPr>
              <a:t>в полёт, 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                       Помните</a:t>
            </a:r>
            <a:r>
              <a:rPr lang="ru-RU" sz="2800" b="1" dirty="0">
                <a:solidFill>
                  <a:srgbClr val="FFC000"/>
                </a:solidFill>
              </a:rPr>
              <a:t>!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>О </a:t>
            </a:r>
            <a:r>
              <a:rPr lang="ru-RU" sz="2800" b="1" dirty="0" smtClean="0">
                <a:solidFill>
                  <a:srgbClr val="FFC000"/>
                </a:solidFill>
              </a:rPr>
              <a:t>тех, кто  уже  никогда</a:t>
            </a: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>         </a:t>
            </a:r>
            <a:r>
              <a:rPr lang="ru-RU" sz="2800" b="1" dirty="0" smtClean="0">
                <a:solidFill>
                  <a:srgbClr val="FFC000"/>
                </a:solidFill>
              </a:rPr>
              <a:t>          </a:t>
            </a:r>
            <a:r>
              <a:rPr lang="ru-RU" sz="2800" b="1" dirty="0">
                <a:solidFill>
                  <a:srgbClr val="FFC000"/>
                </a:solidFill>
              </a:rPr>
              <a:t> не споёт, —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                                        Помните</a:t>
            </a:r>
            <a:r>
              <a:rPr lang="ru-RU" sz="2800" b="1" dirty="0">
                <a:solidFill>
                  <a:srgbClr val="FFC000"/>
                </a:solidFill>
              </a:rPr>
              <a:t>!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Детям своим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расскажите </a:t>
            </a:r>
            <a:r>
              <a:rPr lang="ru-RU" sz="2800" b="1" dirty="0">
                <a:solidFill>
                  <a:srgbClr val="FFC000"/>
                </a:solidFill>
              </a:rPr>
              <a:t>о них,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                  чтоб   запомнили</a:t>
            </a:r>
            <a:r>
              <a:rPr lang="ru-RU" sz="2800" b="1" dirty="0">
                <a:solidFill>
                  <a:srgbClr val="FFC000"/>
                </a:solidFill>
              </a:rPr>
              <a:t>!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Детям</a:t>
            </a:r>
            <a:r>
              <a:rPr lang="ru-RU" sz="2800" b="1" dirty="0">
                <a:solidFill>
                  <a:srgbClr val="FFC000"/>
                </a:solidFill>
              </a:rPr>
              <a:t> </a:t>
            </a:r>
            <a:r>
              <a:rPr lang="ru-RU" sz="2800" b="1" dirty="0" smtClean="0">
                <a:solidFill>
                  <a:srgbClr val="FFC000"/>
                </a:solidFill>
              </a:rPr>
              <a:t>детей  расскажите </a:t>
            </a:r>
            <a:r>
              <a:rPr lang="ru-RU" sz="2800" b="1" dirty="0">
                <a:solidFill>
                  <a:srgbClr val="FFC000"/>
                </a:solidFill>
              </a:rPr>
              <a:t>о них,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       чтобы   тоже   запомнили</a:t>
            </a:r>
            <a:r>
              <a:rPr lang="ru-RU" sz="2800" b="1" dirty="0">
                <a:solidFill>
                  <a:srgbClr val="FFC000"/>
                </a:solidFill>
              </a:rPr>
              <a:t>!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Во  </a:t>
            </a:r>
            <a:r>
              <a:rPr lang="ru-RU" sz="2800" b="1" dirty="0">
                <a:solidFill>
                  <a:srgbClr val="FFC000"/>
                </a:solidFill>
              </a:rPr>
              <a:t>все́ </a:t>
            </a:r>
            <a:r>
              <a:rPr lang="ru-RU" sz="2800" b="1" dirty="0" smtClean="0">
                <a:solidFill>
                  <a:srgbClr val="FFC000"/>
                </a:solidFill>
              </a:rPr>
              <a:t>  времена  бессмертной</a:t>
            </a: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>               </a:t>
            </a:r>
            <a:r>
              <a:rPr lang="ru-RU" sz="2800" b="1" dirty="0" smtClean="0">
                <a:solidFill>
                  <a:srgbClr val="FFC000"/>
                </a:solidFill>
              </a:rPr>
              <a:t>                                    Земли</a:t>
            </a:r>
            <a:r>
              <a:rPr lang="ru-RU" sz="2000" b="1" dirty="0">
                <a:solidFill>
                  <a:srgbClr val="FFC000"/>
                </a:solidFill>
              </a:rPr>
              <a:t/>
            </a:r>
            <a:br>
              <a:rPr lang="ru-RU" sz="2000" b="1" dirty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                             </a:t>
            </a:r>
            <a:r>
              <a:rPr lang="ru-RU" sz="4400" b="1" dirty="0" smtClean="0">
                <a:solidFill>
                  <a:srgbClr val="FFC000"/>
                </a:solidFill>
              </a:rPr>
              <a:t>помните</a:t>
            </a:r>
            <a:r>
              <a:rPr lang="ru-RU" sz="4400" b="1" dirty="0">
                <a:solidFill>
                  <a:srgbClr val="FFC000"/>
                </a:solidFill>
              </a:rPr>
              <a:t>!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0" name="42 - Д. Кабалевский - Реквием - Помните! (Часть III №1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видео\Desktop\Новая папка\den_pobedy_st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6"/>
            <a:ext cx="9144000" cy="68865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1960" y="404664"/>
            <a:ext cx="4320480" cy="625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 Black" pitchFamily="34" charset="0"/>
              </a:rPr>
              <a:t>Мечту пронесите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>
                <a:latin typeface="Arial Black" pitchFamily="34" charset="0"/>
              </a:rPr>
              <a:t>через года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>
                <a:latin typeface="Arial Black" pitchFamily="34" charset="0"/>
              </a:rPr>
              <a:t>и жизнью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>
                <a:latin typeface="Arial Black" pitchFamily="34" charset="0"/>
              </a:rPr>
              <a:t>наполните!..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>
                <a:latin typeface="Arial Black" pitchFamily="34" charset="0"/>
              </a:rPr>
              <a:t>Но о тех,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 smtClean="0">
                <a:latin typeface="Arial Black" pitchFamily="34" charset="0"/>
              </a:rPr>
              <a:t> </a:t>
            </a:r>
            <a:r>
              <a:rPr lang="ru-RU" sz="3600" b="1" dirty="0">
                <a:latin typeface="Arial Black" pitchFamily="34" charset="0"/>
              </a:rPr>
              <a:t>уже не придет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>
                <a:latin typeface="Arial Black" pitchFamily="34" charset="0"/>
              </a:rPr>
              <a:t>никогда,—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>
                <a:latin typeface="Arial Black" pitchFamily="34" charset="0"/>
              </a:rPr>
              <a:t>заклинаю,—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>
                <a:latin typeface="Arial Black" pitchFamily="34" charset="0"/>
              </a:rPr>
              <a:t>помните!</a:t>
            </a:r>
            <a:br>
              <a:rPr lang="ru-RU" sz="3600" b="1" dirty="0">
                <a:latin typeface="Arial Black" pitchFamily="34" charset="0"/>
              </a:rPr>
            </a:b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32656"/>
            <a:ext cx="28083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Black" pitchFamily="34" charset="0"/>
              </a:rPr>
              <a:t>К мерцающим звёздам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          ведя корабли, —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о погибших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помните!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/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Встречайте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       трепетную весну,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люди Земли.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Убейте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     войну,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прокляните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войну,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люди Земли!</a:t>
            </a:r>
            <a:br>
              <a:rPr lang="ru-RU" sz="2400" b="1" dirty="0">
                <a:latin typeface="Arial Black" pitchFamily="34" charset="0"/>
              </a:rPr>
            </a:b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РАБОТА\фоны\фоны для презентаций\master15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173" cy="6875785"/>
          </a:xfrm>
          <a:prstGeom prst="rect">
            <a:avLst/>
          </a:prstGeom>
          <a:noFill/>
        </p:spPr>
      </p:pic>
      <p:pic>
        <p:nvPicPr>
          <p:cNvPr id="32771" name="Picture 3" descr="C:\Users\Мвидео\Desktop\Новая папк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988" y="5589241"/>
            <a:ext cx="1550012" cy="1268760"/>
          </a:xfrm>
          <a:prstGeom prst="rect">
            <a:avLst/>
          </a:prstGeom>
          <a:noFill/>
        </p:spPr>
      </p:pic>
      <p:pic>
        <p:nvPicPr>
          <p:cNvPr id="32773" name="Picture 5" descr="C:\Users\Мвидео\Desktop\Новая папка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382" y="0"/>
            <a:ext cx="1575618" cy="15756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332656"/>
            <a:ext cx="71671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почитай строки из поэмы, сопоставь их с фрагментами «Помните!» и «Наши дети». Что их роднит?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/>
              <a:t> </a:t>
            </a:r>
            <a:r>
              <a:rPr lang="ru-RU" sz="2800" b="1" dirty="0" smtClean="0"/>
              <a:t>почему художник, поэт и композитор обратились к такому жанру траурной музыки как реквием?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подумай, как выразительность музыки «Реквиема» и гравюры из цикла «Вечно живые» перекликается с </a:t>
            </a:r>
            <a:r>
              <a:rPr lang="ru-RU" sz="2800" b="1" dirty="0" err="1" smtClean="0"/>
              <a:t>плакатностью</a:t>
            </a:r>
            <a:r>
              <a:rPr lang="ru-RU" sz="2800" b="1" dirty="0" smtClean="0"/>
              <a:t> стихов Р. Рождественского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какие известные тебе песни звучат в день Победы 9 мая?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РАБОТА\фоны\фоны для презентаций\master15_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173" y="0"/>
            <a:ext cx="9179173" cy="6875785"/>
          </a:xfrm>
          <a:prstGeom prst="rect">
            <a:avLst/>
          </a:prstGeom>
          <a:noFill/>
        </p:spPr>
      </p:pic>
      <p:pic>
        <p:nvPicPr>
          <p:cNvPr id="32771" name="Picture 3" descr="C:\Users\Мвидео\Desktop\Новая папка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57142">
            <a:off x="7593988" y="5589241"/>
            <a:ext cx="1550012" cy="1268760"/>
          </a:xfrm>
          <a:prstGeom prst="rect">
            <a:avLst/>
          </a:prstGeom>
          <a:noFill/>
        </p:spPr>
      </p:pic>
      <p:pic>
        <p:nvPicPr>
          <p:cNvPr id="32773" name="Picture 5" descr="C:\Users\Мвидео\Desktop\Новая папка\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8382" y="0"/>
            <a:ext cx="1575618" cy="15756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" y="1"/>
            <a:ext cx="18753478" cy="84946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2800" b="1" dirty="0" smtClean="0"/>
              <a:t>Не спешите уйти ветераны войны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Ты представь, что однажды ветераны уйдут,</a:t>
            </a:r>
            <a:br>
              <a:rPr lang="ru-RU" sz="3200" b="1" dirty="0" smtClean="0"/>
            </a:br>
            <a:r>
              <a:rPr lang="ru-RU" sz="3200" b="1" dirty="0" smtClean="0"/>
              <a:t> кто под громкий салют, кто под песню друзей,</a:t>
            </a:r>
            <a:br>
              <a:rPr lang="ru-RU" sz="3200" b="1" dirty="0" smtClean="0"/>
            </a:br>
            <a:r>
              <a:rPr lang="ru-RU" sz="3200" b="1" dirty="0" smtClean="0"/>
              <a:t> кто всего лишь под шорох озябших ветвей..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Ты представь, что однажды, и на все времена</a:t>
            </a:r>
            <a:br>
              <a:rPr lang="ru-RU" sz="3200" b="1" dirty="0" smtClean="0"/>
            </a:br>
            <a:r>
              <a:rPr lang="ru-RU" sz="3200" b="1" dirty="0" smtClean="0"/>
              <a:t> Станут их имена только шелком знамен,</a:t>
            </a:r>
            <a:br>
              <a:rPr lang="ru-RU" sz="3200" b="1" dirty="0" smtClean="0"/>
            </a:br>
            <a:r>
              <a:rPr lang="ru-RU" sz="3200" b="1" dirty="0" smtClean="0"/>
              <a:t>  Да березкой, что шлет нам прощальный поклон...</a:t>
            </a:r>
            <a:br>
              <a:rPr lang="ru-RU" sz="3200" b="1" dirty="0" smtClean="0"/>
            </a:br>
            <a:r>
              <a:rPr lang="ru-RU" sz="3200" b="1" dirty="0" smtClean="0"/>
              <a:t>     </a:t>
            </a:r>
          </a:p>
          <a:p>
            <a:r>
              <a:rPr lang="ru-RU" sz="3200" b="1" dirty="0" smtClean="0"/>
              <a:t>Припев: </a:t>
            </a:r>
          </a:p>
          <a:p>
            <a:r>
              <a:rPr lang="ru-RU" sz="3200" b="1" dirty="0" smtClean="0"/>
              <a:t>	Не спешите  уйти ветераны войны!</a:t>
            </a:r>
            <a:br>
              <a:rPr lang="ru-RU" sz="3200" b="1" dirty="0" smtClean="0"/>
            </a:br>
            <a:r>
              <a:rPr lang="ru-RU" sz="3200" b="1" dirty="0" smtClean="0"/>
              <a:t>           оставайтесь  до новой  весны!</a:t>
            </a:r>
            <a:br>
              <a:rPr lang="ru-RU" sz="3200" b="1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Не спешите уйти ветераны войны - (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39200" y="2357430"/>
            <a:ext cx="304800" cy="304800"/>
          </a:xfrm>
          <a:prstGeom prst="rect">
            <a:avLst/>
          </a:prstGeom>
        </p:spPr>
      </p:pic>
      <p:pic>
        <p:nvPicPr>
          <p:cNvPr id="13" name="Не спешите уйти, ветераны войны-Детский хор -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643966" y="1714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numSld="4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РАБОТА\фоны\фоны для презентаций\master15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173" cy="6875785"/>
          </a:xfrm>
          <a:prstGeom prst="rect">
            <a:avLst/>
          </a:prstGeom>
          <a:noFill/>
        </p:spPr>
      </p:pic>
      <p:pic>
        <p:nvPicPr>
          <p:cNvPr id="32771" name="Picture 3" descr="C:\Users\Мвидео\Desktop\Новая папк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7142">
            <a:off x="7593988" y="5589241"/>
            <a:ext cx="1550012" cy="1268760"/>
          </a:xfrm>
          <a:prstGeom prst="rect">
            <a:avLst/>
          </a:prstGeom>
          <a:noFill/>
        </p:spPr>
      </p:pic>
      <p:pic>
        <p:nvPicPr>
          <p:cNvPr id="32773" name="Picture 5" descr="C:\Users\Мвидео\Desktop\Новая папка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382" y="0"/>
            <a:ext cx="1575618" cy="15756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" y="1"/>
            <a:ext cx="18753478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	</a:t>
            </a:r>
            <a:r>
              <a:rPr lang="ru-RU" sz="3200" b="1" dirty="0" smtClean="0"/>
              <a:t>Ты представь, что однажды,  </a:t>
            </a:r>
          </a:p>
          <a:p>
            <a:r>
              <a:rPr lang="ru-RU" sz="3200" b="1" dirty="0" smtClean="0"/>
              <a:t>	на просторах Земли</a:t>
            </a:r>
          </a:p>
          <a:p>
            <a:r>
              <a:rPr lang="ru-RU" sz="3200" b="1" dirty="0" smtClean="0"/>
              <a:t>     	 Нам не хватит любви, </a:t>
            </a:r>
          </a:p>
          <a:p>
            <a:r>
              <a:rPr lang="ru-RU" sz="3200" b="1" dirty="0" smtClean="0"/>
              <a:t>	чтоб вернуть всех солдат,</a:t>
            </a:r>
          </a:p>
          <a:p>
            <a:r>
              <a:rPr lang="ru-RU" sz="3200" b="1" dirty="0" smtClean="0"/>
              <a:t>      	Возвратить всех ушедших солдат</a:t>
            </a:r>
          </a:p>
          <a:p>
            <a:r>
              <a:rPr lang="ru-RU" sz="3200" b="1" dirty="0" smtClean="0"/>
              <a:t>		Ты представь, что однажды </a:t>
            </a:r>
          </a:p>
          <a:p>
            <a:r>
              <a:rPr lang="ru-RU" sz="3200" b="1" dirty="0" smtClean="0"/>
              <a:t>		в предрассветный туман</a:t>
            </a:r>
          </a:p>
          <a:p>
            <a:r>
              <a:rPr lang="ru-RU" sz="3200" b="1" dirty="0" smtClean="0"/>
              <a:t>		Белых птиц караван улетит навсегда</a:t>
            </a:r>
          </a:p>
          <a:p>
            <a:r>
              <a:rPr lang="ru-RU" sz="3200" b="1" dirty="0" smtClean="0"/>
              <a:t> 		Что ж так  редко им нежность </a:t>
            </a:r>
          </a:p>
          <a:p>
            <a:r>
              <a:rPr lang="ru-RU" sz="3200" b="1" dirty="0" smtClean="0"/>
              <a:t>		мы дарим тогда?!</a:t>
            </a: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 descr="http://www.biografguru.ru/templates/img/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647825"/>
            <a:ext cx="1704975" cy="85725"/>
          </a:xfrm>
          <a:prstGeom prst="rect">
            <a:avLst/>
          </a:prstGeom>
          <a:noFill/>
        </p:spPr>
      </p:pic>
      <p:pic>
        <p:nvPicPr>
          <p:cNvPr id="1032" name="Picture 8" descr="http://www.biografguru.ru/templates/img/cld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922463"/>
            <a:ext cx="219075" cy="95250"/>
          </a:xfrm>
          <a:prstGeom prst="rect">
            <a:avLst/>
          </a:prstGeom>
          <a:noFill/>
        </p:spPr>
      </p:pic>
      <p:pic>
        <p:nvPicPr>
          <p:cNvPr id="1033" name="Picture 9" descr="C:\Users\Мвидео\Desktop\Новая папка\den_pobedy_str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6" y="0"/>
            <a:ext cx="9145016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7361" y="1916832"/>
            <a:ext cx="884928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 подвигах, о доблести,</a:t>
            </a:r>
          </a:p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 славе…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РАБОТА\фоны\фоны для презентаций\master15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173" cy="6875785"/>
          </a:xfrm>
          <a:prstGeom prst="rect">
            <a:avLst/>
          </a:prstGeom>
          <a:noFill/>
        </p:spPr>
      </p:pic>
      <p:pic>
        <p:nvPicPr>
          <p:cNvPr id="32771" name="Picture 3" descr="C:\Users\Мвидео\Desktop\Новая папк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7142">
            <a:off x="7593988" y="5589241"/>
            <a:ext cx="1550012" cy="1268760"/>
          </a:xfrm>
          <a:prstGeom prst="rect">
            <a:avLst/>
          </a:prstGeom>
          <a:noFill/>
        </p:spPr>
      </p:pic>
      <p:pic>
        <p:nvPicPr>
          <p:cNvPr id="32773" name="Picture 5" descr="C:\Users\Мвидео\Desktop\Новая папка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382" y="0"/>
            <a:ext cx="1575618" cy="15756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" y="1"/>
            <a:ext cx="18753478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5400" dirty="0" smtClean="0"/>
          </a:p>
          <a:p>
            <a:r>
              <a:rPr lang="ru-RU" sz="3200" b="1" dirty="0" smtClean="0"/>
              <a:t>Ты представь, что однажды </a:t>
            </a:r>
          </a:p>
          <a:p>
            <a:r>
              <a:rPr lang="ru-RU" sz="3200" b="1" dirty="0" smtClean="0"/>
              <a:t>вдруг не станет у нас</a:t>
            </a:r>
            <a:br>
              <a:rPr lang="ru-RU" sz="3200" b="1" dirty="0" smtClean="0"/>
            </a:br>
            <a:r>
              <a:rPr lang="ru-RU" sz="3200" b="1" dirty="0" smtClean="0"/>
              <a:t>Удивительных глаз, неподкупных сердец,</a:t>
            </a:r>
            <a:br>
              <a:rPr lang="ru-RU" sz="3200" b="1" dirty="0" smtClean="0"/>
            </a:br>
            <a:r>
              <a:rPr lang="ru-RU" sz="3200" b="1" dirty="0" smtClean="0"/>
              <a:t>тех, кто смело шагнул под свинец!</a:t>
            </a:r>
            <a:br>
              <a:rPr lang="ru-RU" sz="3200" b="1" dirty="0" smtClean="0"/>
            </a:br>
            <a:r>
              <a:rPr lang="ru-RU" sz="3200" b="1" dirty="0" smtClean="0"/>
              <a:t>		Ты представь, что однажды </a:t>
            </a:r>
          </a:p>
          <a:p>
            <a:r>
              <a:rPr lang="ru-RU" sz="3200" b="1" dirty="0" smtClean="0"/>
              <a:t>		нас труба позовет</a:t>
            </a:r>
            <a:br>
              <a:rPr lang="ru-RU" sz="3200" b="1" dirty="0" smtClean="0"/>
            </a:br>
            <a:r>
              <a:rPr lang="ru-RU" sz="3200" b="1" dirty="0" smtClean="0"/>
              <a:t>		Собираться в поход, </a:t>
            </a:r>
          </a:p>
          <a:p>
            <a:r>
              <a:rPr lang="ru-RU" sz="3200" b="1" dirty="0" smtClean="0"/>
              <a:t>		вот такими, как есть,</a:t>
            </a:r>
            <a:br>
              <a:rPr lang="ru-RU" sz="3200" b="1" dirty="0" smtClean="0"/>
            </a:br>
            <a:r>
              <a:rPr lang="ru-RU" sz="3200" b="1" dirty="0" smtClean="0"/>
              <a:t>		сможем мы отстоять свою честь!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Мвидео\Desktop\Новая папка\74173757_lenta0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6200" y="0"/>
            <a:ext cx="96964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Рождественский Роберт Иванович - (1932–1994) (настоящая фамилия –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Петкевич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), русский поэт, публицист. Родился 20 июня 1932 в с. Косиха Троицкого района Алтайского края в семье военнослужащего (его отец был работником ОГПУ), детство будущего поэта было «бродячим».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После ухода родителей на фронт находился с бабушкой, а после ее смерти воспитывался в детских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домах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. Отец погиб на фронте, а мать вышла замуж за другого и забрала Роберта из детского дома. Роберт взял его фамилию и отчество. Учился в военно-музыкальном училище, но не окончил его, т.к. после войны родители служили в Вене, и он уехал к ним. Поменял много школ: Петрозаводск, Вена, Кенигсберг, Москва, Ленинград. Учился в Петрозаводском университете; окончил Литературный институт им. М.Горького (1956). Печататься начал в 1950.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Благотворительность полезна только в том случае, если она поможет вам обрести независимость.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rgbClr val="99C5B6"/>
                </a:solidFill>
                <a:effectLst/>
                <a:latin typeface="Arial" pitchFamily="34" charset="0"/>
                <a:cs typeface="Arial" pitchFamily="34" charset="0"/>
              </a:rPr>
              <a:t>Рождественский Роберт Иванович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В многочисленных сборниках (Флаги весны, 1955; Испытание, 1956; Дрейфующий проспект, 1959; Ровеснику, Необитаемые острова, оба 1962; Радиус действия, 1965; Сын Веры, 1966; Всерьез, 1970; Радар сердца, 1971; Голос города, Все начинается с любви, оба 1977; Это время, 1983) и поэмах (Моя любовь, 1955; Письмо в тридцатый век, 1963; Поэма о разных точках зрения, 1967; До твоего прихода, Поэма о любви, 1968; Посвящение, 1969; 210 шагов, 1978, Государственная премия СССР, 1979; Ожидание, 1982) проявил себя как один из представителей (наряду с Е.А.Евтушенко, А.А.Вознесенским, Б.А.Ахмадулиной и другими), «молодой поэзии» 1950-1960-х годов, творчество которого отличала не только искренность и свежесть поэтического языка, но и ярко выраженная гражданственность, высокая патетика, масштабность и контрастность изображения в сочетании с известной рационалистичностью.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Обращаясь к актуальным поэтическим темам (борьба за мир, преодоление социальной несправедливости и национальной вражды, уроки Второй мировой войны), проблемам освоения космоса, красоты человеческих отношений, морально-этических обязательств, трудностей и радостей повседневной жизни, зарубежным впечатлениям, Рождественский со своим энергичным, пафосным, «боевым» письмом выступил продолжателем традиций В.В.Маяковского.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С годами отходя от свойственной ему декларативности и разнообразя ритмическую структуру стиха, Рождественский в органичном сплаве публицистической экспрессивности и лиризма создал много текстов популярных песен (Мир, Стань таким, как я хочу, Песня неуловимых мстителей из кинофильма Неуловимые мстители, 1967, режиссер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Г.П.Кеосаян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, Неоткрытые острова, Огромное небо, Сладка ягода, Желаю Вам и др., в т. ч. песни к спектаклям и опереттам Голый король, муз. Т.Н.Хренникова, Тетка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Чарлея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, муз.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О.Б.Фельцмана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, Путешествие Нильса с дикими гусями, муз.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В.Я.Шаинского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Ваше благополучие зависит от ваших собственных решений.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rgbClr val="99C5B6"/>
                </a:solidFill>
                <a:effectLst/>
                <a:latin typeface="Arial" pitchFamily="34" charset="0"/>
                <a:cs typeface="Arial" pitchFamily="34" charset="0"/>
              </a:rPr>
              <a:t>Рождественский Роберт Иванович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На слова поэмы Реквием написал музыку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Д.Б.Кабалевский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. Оставил книгу литературно-критических записок Разговор пойдет о песне.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Умер Рождественский в Москве 18 августа 1994.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Страница: [01]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Arial" pitchFamily="34" charset="0"/>
                <a:cs typeface="Arial" pitchFamily="34" charset="0"/>
              </a:rPr>
              <a:t>Персоналии: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Поэты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Поэты русские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Публицисты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Деятели литературы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</a:p>
        </p:txBody>
      </p:sp>
      <p:pic>
        <p:nvPicPr>
          <p:cNvPr id="1027" name="Picture 3" descr="http://www.biografguru.ru/templates/img/inf_af_top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" y="-1220788"/>
            <a:ext cx="2276475" cy="152400"/>
          </a:xfrm>
          <a:prstGeom prst="rect">
            <a:avLst/>
          </a:prstGeom>
          <a:noFill/>
        </p:spPr>
      </p:pic>
      <p:pic>
        <p:nvPicPr>
          <p:cNvPr id="1028" name="Picture 4" descr="http://www.biografguru.ru/templates/img/inf_af_bo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00" y="-687388"/>
            <a:ext cx="2276475" cy="152400"/>
          </a:xfrm>
          <a:prstGeom prst="rect">
            <a:avLst/>
          </a:prstGeom>
          <a:noFill/>
        </p:spPr>
      </p:pic>
      <p:pic>
        <p:nvPicPr>
          <p:cNvPr id="1029" name="Picture 5" descr="http://www.biografguru.ru/templates/img/inf_af_top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" y="442913"/>
            <a:ext cx="2276475" cy="152400"/>
          </a:xfrm>
          <a:prstGeom prst="rect">
            <a:avLst/>
          </a:prstGeom>
          <a:noFill/>
        </p:spPr>
      </p:pic>
      <p:pic>
        <p:nvPicPr>
          <p:cNvPr id="1030" name="Picture 6" descr="http://www.biografguru.ru/templates/img/inf_af_bo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00" y="976313"/>
            <a:ext cx="2276475" cy="152400"/>
          </a:xfrm>
          <a:prstGeom prst="rect">
            <a:avLst/>
          </a:prstGeom>
          <a:noFill/>
        </p:spPr>
      </p:pic>
      <p:pic>
        <p:nvPicPr>
          <p:cNvPr id="1031" name="Picture 7" descr="http://www.biografguru.ru/templates/img/x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00" y="1647825"/>
            <a:ext cx="1704975" cy="85725"/>
          </a:xfrm>
          <a:prstGeom prst="rect">
            <a:avLst/>
          </a:prstGeom>
          <a:noFill/>
        </p:spPr>
      </p:pic>
      <p:pic>
        <p:nvPicPr>
          <p:cNvPr id="1032" name="Picture 8" descr="http://www.biografguru.ru/templates/img/clds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5" y="1922463"/>
            <a:ext cx="219075" cy="95250"/>
          </a:xfrm>
          <a:prstGeom prst="rect">
            <a:avLst/>
          </a:prstGeom>
          <a:noFill/>
        </p:spPr>
      </p:pic>
      <p:pic>
        <p:nvPicPr>
          <p:cNvPr id="1033" name="Picture 9" descr="C:\Users\Мвидео\Desktop\Новая папка\den_pobedy_str_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1772816"/>
            <a:ext cx="85689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 тех,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кто уже не придёт никогда,-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 О М Н И Т 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видео\Desktop\Новая папка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Мвидео\Desktop\Новая папка\435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7"/>
            <a:ext cx="2880320" cy="4176899"/>
          </a:xfrm>
          <a:prstGeom prst="rect">
            <a:avLst/>
          </a:prstGeom>
          <a:noFill/>
        </p:spPr>
      </p:pic>
      <p:pic>
        <p:nvPicPr>
          <p:cNvPr id="6148" name="Picture 4" descr="C:\Users\Мвидео\Desktop\Новая папка\1771f45362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04664"/>
            <a:ext cx="1689877" cy="2706687"/>
          </a:xfrm>
          <a:prstGeom prst="rect">
            <a:avLst/>
          </a:prstGeom>
          <a:noFill/>
        </p:spPr>
      </p:pic>
      <p:pic>
        <p:nvPicPr>
          <p:cNvPr id="6149" name="Picture 5" descr="C:\Users\Мвидео\Desktop\Новая папка\e5687e64254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571876"/>
            <a:ext cx="1889680" cy="27092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8" y="4929198"/>
            <a:ext cx="317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Роберт Рождественский</a:t>
            </a:r>
          </a:p>
          <a:p>
            <a:r>
              <a:rPr lang="ru-RU" sz="2400" b="1" dirty="0" smtClean="0">
                <a:latin typeface="Arial Black" pitchFamily="34" charset="0"/>
              </a:rPr>
              <a:t>1932-1994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126876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Стасис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Красаускас</a:t>
            </a:r>
            <a:endParaRPr lang="ru-RU" sz="2400" dirty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1929-1977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видео\Desktop\Новая папка\den_pobedy_st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2089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Цитаты из поэмы Роберта Рождественского "Реквием", 1962</a:t>
            </a:r>
            <a:br>
              <a:rPr lang="ru-RU" sz="1600" b="1" dirty="0" smtClean="0"/>
            </a:br>
            <a:r>
              <a:rPr lang="ru-RU" sz="1600" b="1" dirty="0" smtClean="0"/>
              <a:t>"Памяти наших отцов и старших братьев, памяти вечно молодых солдат и офицеров Советской Армии, павших на фронтах Великой Отечественной войны"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800" b="1" dirty="0"/>
              <a:t>Вечная</a:t>
            </a:r>
            <a:br>
              <a:rPr lang="ru-RU" sz="2800" b="1" dirty="0"/>
            </a:br>
            <a:r>
              <a:rPr lang="ru-RU" sz="2800" b="1" dirty="0"/>
              <a:t>слава</a:t>
            </a:r>
            <a:br>
              <a:rPr lang="ru-RU" sz="2800" b="1" dirty="0"/>
            </a:br>
            <a:r>
              <a:rPr lang="ru-RU" sz="2800" b="1" dirty="0"/>
              <a:t>героям!</a:t>
            </a:r>
            <a:br>
              <a:rPr lang="ru-RU" sz="2800" b="1" dirty="0"/>
            </a:br>
            <a:r>
              <a:rPr lang="ru-RU" sz="2800" b="1" dirty="0"/>
              <a:t>Вечная слава!</a:t>
            </a:r>
            <a:br>
              <a:rPr lang="ru-RU" sz="2800" b="1" dirty="0"/>
            </a:br>
            <a:r>
              <a:rPr lang="ru-RU" sz="2800" b="1" dirty="0"/>
              <a:t>Вечная слава</a:t>
            </a:r>
            <a:r>
              <a:rPr lang="ru-RU" sz="2800" b="1" dirty="0" smtClean="0"/>
              <a:t>!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Вечная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слава</a:t>
            </a:r>
            <a:br>
              <a:rPr lang="ru-RU" sz="2800" b="1" dirty="0"/>
            </a:br>
            <a:r>
              <a:rPr lang="ru-RU" sz="2800" b="1" dirty="0"/>
              <a:t>героям!</a:t>
            </a:r>
            <a:br>
              <a:rPr lang="ru-RU" sz="2800" b="1" dirty="0"/>
            </a:br>
            <a:r>
              <a:rPr lang="ru-RU" sz="2800" b="1" dirty="0"/>
              <a:t>Слава героям!</a:t>
            </a:r>
            <a:br>
              <a:rPr lang="ru-RU" sz="2800" b="1" dirty="0"/>
            </a:br>
            <a:r>
              <a:rPr lang="ru-RU" sz="2800" b="1" dirty="0"/>
              <a:t>Слава</a:t>
            </a:r>
            <a:r>
              <a:rPr lang="ru-RU" sz="2800" b="1" dirty="0" smtClean="0"/>
              <a:t>!!</a:t>
            </a:r>
            <a:br>
              <a:rPr lang="ru-RU" sz="28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1357298"/>
            <a:ext cx="32861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...Но зачем она им,</a:t>
            </a:r>
            <a:br>
              <a:rPr lang="ru-RU" sz="2800" b="1" dirty="0" smtClean="0"/>
            </a:br>
            <a:r>
              <a:rPr lang="ru-RU" sz="2800" b="1" dirty="0" smtClean="0"/>
              <a:t>эта слава,—</a:t>
            </a:r>
            <a:br>
              <a:rPr lang="ru-RU" sz="2800" b="1" dirty="0" smtClean="0"/>
            </a:br>
            <a:r>
              <a:rPr lang="ru-RU" sz="2800" b="1" dirty="0" smtClean="0"/>
              <a:t>мертвым?</a:t>
            </a:r>
            <a:br>
              <a:rPr lang="ru-RU" sz="2800" b="1" dirty="0" smtClean="0"/>
            </a:br>
            <a:r>
              <a:rPr lang="ru-RU" sz="2800" b="1" dirty="0" smtClean="0"/>
              <a:t>Для чего она им,</a:t>
            </a:r>
            <a:br>
              <a:rPr lang="ru-RU" sz="2800" b="1" dirty="0" smtClean="0"/>
            </a:br>
            <a:r>
              <a:rPr lang="ru-RU" sz="2800" b="1" dirty="0" smtClean="0"/>
              <a:t>эта слава,—</a:t>
            </a:r>
            <a:br>
              <a:rPr lang="ru-RU" sz="2800" b="1" dirty="0" smtClean="0"/>
            </a:br>
            <a:r>
              <a:rPr lang="ru-RU" sz="2800" b="1" dirty="0" smtClean="0"/>
              <a:t>павшим?</a:t>
            </a:r>
            <a:br>
              <a:rPr lang="ru-RU" sz="2800" b="1" dirty="0" smtClean="0"/>
            </a:br>
            <a:r>
              <a:rPr lang="ru-RU" sz="2800" b="1" dirty="0" smtClean="0"/>
              <a:t>Все живое —</a:t>
            </a:r>
            <a:br>
              <a:rPr lang="ru-RU" sz="2800" b="1" dirty="0" smtClean="0"/>
            </a:br>
            <a:r>
              <a:rPr lang="ru-RU" sz="2800" b="1" dirty="0" smtClean="0"/>
              <a:t>спасшим.</a:t>
            </a:r>
            <a:br>
              <a:rPr lang="ru-RU" sz="2800" b="1" dirty="0" smtClean="0"/>
            </a:br>
            <a:r>
              <a:rPr lang="ru-RU" sz="2800" b="1" dirty="0" smtClean="0"/>
              <a:t>Себя —</a:t>
            </a:r>
            <a:br>
              <a:rPr lang="ru-RU" sz="2800" b="1" dirty="0" smtClean="0"/>
            </a:br>
            <a:r>
              <a:rPr lang="ru-RU" sz="2800" b="1" dirty="0" smtClean="0"/>
              <a:t>не спасшим.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видео\Desktop\Новая папка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357166"/>
            <a:ext cx="507208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Для чего она им,</a:t>
            </a:r>
            <a:br>
              <a:rPr lang="ru-RU" sz="2400" b="1" dirty="0"/>
            </a:br>
            <a:r>
              <a:rPr lang="ru-RU" sz="2400" b="1" dirty="0"/>
              <a:t>эта слава,—</a:t>
            </a:r>
            <a:br>
              <a:rPr lang="ru-RU" sz="2400" b="1" dirty="0"/>
            </a:br>
            <a:r>
              <a:rPr lang="ru-RU" sz="2400" b="1" dirty="0"/>
              <a:t>мертвым?..</a:t>
            </a:r>
            <a:br>
              <a:rPr lang="ru-RU" sz="2400" b="1" dirty="0"/>
            </a:br>
            <a:r>
              <a:rPr lang="ru-RU" sz="2400" b="1" dirty="0"/>
              <a:t>Если молнии</a:t>
            </a:r>
            <a:br>
              <a:rPr lang="ru-RU" sz="2400" b="1" dirty="0"/>
            </a:br>
            <a:r>
              <a:rPr lang="ru-RU" sz="2400" b="1" dirty="0"/>
              <a:t>в тучах заплещутся жарко,</a:t>
            </a:r>
            <a:br>
              <a:rPr lang="ru-RU" sz="2400" b="1" dirty="0"/>
            </a:br>
            <a:r>
              <a:rPr lang="ru-RU" sz="2400" b="1" dirty="0"/>
              <a:t>и огромное небо</a:t>
            </a:r>
            <a:br>
              <a:rPr lang="ru-RU" sz="2400" b="1" dirty="0"/>
            </a:br>
            <a:r>
              <a:rPr lang="ru-RU" sz="2400" b="1" dirty="0"/>
              <a:t>от грома</a:t>
            </a:r>
            <a:br>
              <a:rPr lang="ru-RU" sz="2400" b="1" dirty="0"/>
            </a:br>
            <a:r>
              <a:rPr lang="ru-RU" sz="2400" b="1" dirty="0"/>
              <a:t>оглохнет,</a:t>
            </a:r>
            <a:br>
              <a:rPr lang="ru-RU" sz="2400" b="1" dirty="0"/>
            </a:br>
            <a:r>
              <a:rPr lang="ru-RU" sz="2400" b="1" dirty="0"/>
              <a:t>если крикнут</a:t>
            </a:r>
            <a:br>
              <a:rPr lang="ru-RU" sz="2400" b="1" dirty="0"/>
            </a:br>
            <a:r>
              <a:rPr lang="ru-RU" sz="2400" b="1" dirty="0"/>
              <a:t>все люди</a:t>
            </a:r>
            <a:br>
              <a:rPr lang="ru-RU" sz="2400" b="1" dirty="0"/>
            </a:br>
            <a:r>
              <a:rPr lang="ru-RU" sz="2400" b="1" dirty="0"/>
              <a:t>земного шара,—</a:t>
            </a:r>
            <a:br>
              <a:rPr lang="ru-RU" sz="2400" b="1" dirty="0"/>
            </a:br>
            <a:r>
              <a:rPr lang="ru-RU" sz="2400" b="1" dirty="0"/>
              <a:t>ни один из погибших</a:t>
            </a:r>
            <a:br>
              <a:rPr lang="ru-RU" sz="2400" b="1" dirty="0"/>
            </a:br>
            <a:r>
              <a:rPr lang="ru-RU" sz="2400" b="1" dirty="0"/>
              <a:t>даже не вздрогнет.</a:t>
            </a:r>
            <a:br>
              <a:rPr lang="ru-RU" sz="24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видео\Desktop\Новая папка\den_pobedy_st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pic>
        <p:nvPicPr>
          <p:cNvPr id="8194" name="Picture 2" descr="C:\Users\Мвидео\Desktop\Новая папка\k01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8639"/>
            <a:ext cx="6000792" cy="64766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800000" flipV="1">
            <a:off x="6786578" y="428183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гравюры были созданы  в 1975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видео\Desktop\Новая папка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Мвидео\Desktop\Новая папка\009pyw8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85728"/>
            <a:ext cx="5727010" cy="632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видео\Desktop\Новая папка\den_pobedy_st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6"/>
            <a:ext cx="9144000" cy="6886576"/>
          </a:xfrm>
          <a:prstGeom prst="rect">
            <a:avLst/>
          </a:prstGeom>
          <a:noFill/>
        </p:spPr>
      </p:pic>
      <p:pic>
        <p:nvPicPr>
          <p:cNvPr id="11267" name="Picture 3" descr="C:\Users\Мвидео\Desktop\Новая папка\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612878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356</Words>
  <Application>Microsoft Office PowerPoint</Application>
  <PresentationFormat>Экран (4:3)</PresentationFormat>
  <Paragraphs>84</Paragraphs>
  <Slides>21</Slides>
  <Notes>5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Мвидео</dc:creator>
  <cp:lastModifiedBy>Мвидео</cp:lastModifiedBy>
  <cp:revision>42</cp:revision>
  <dcterms:created xsi:type="dcterms:W3CDTF">2012-05-05T15:45:51Z</dcterms:created>
  <dcterms:modified xsi:type="dcterms:W3CDTF">2013-10-24T00:18:22Z</dcterms:modified>
</cp:coreProperties>
</file>