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DB731F-EB6E-4853-89F6-D92C6908D5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9CA3BB-CB80-453C-AFEA-BB1138AB3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alkspb.ru/zd/smolniy_sobo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14356"/>
            <a:ext cx="535785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Архитектура</a:t>
            </a:r>
            <a:br>
              <a:rPr lang="ru-RU" dirty="0" smtClean="0"/>
            </a:br>
            <a:r>
              <a:rPr lang="ru-RU" dirty="0" smtClean="0"/>
              <a:t> русского  барокко</a:t>
            </a:r>
            <a:endParaRPr lang="ru-RU" dirty="0"/>
          </a:p>
        </p:txBody>
      </p:sp>
      <p:pic>
        <p:nvPicPr>
          <p:cNvPr id="5" name="Рисунок 4" descr="http://www.spb-rf.ru/images/pushkin%2018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357430"/>
            <a:ext cx="4214842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http://www.spb-rf.ru/images/peterghof_09%2005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571480"/>
            <a:ext cx="3307558" cy="42433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44" y="5214950"/>
            <a:ext cx="3924944" cy="1486081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Преподаватель</a:t>
            </a:r>
          </a:p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 истории, обществознания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, МХК</a:t>
            </a:r>
            <a:endParaRPr lang="ru-RU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ru-RU" b="1" dirty="0">
                <a:ln/>
                <a:solidFill>
                  <a:schemeClr val="accent3"/>
                </a:solidFill>
              </a:rPr>
              <a:t>МБОУ «СОШ № 48» 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г</a:t>
            </a:r>
            <a:r>
              <a:rPr lang="ru-RU" b="1" dirty="0">
                <a:ln/>
                <a:solidFill>
                  <a:schemeClr val="accent3"/>
                </a:solidFill>
              </a:rPr>
              <a:t>. Владивостока </a:t>
            </a:r>
          </a:p>
          <a:p>
            <a:pPr algn="ctr"/>
            <a:r>
              <a:rPr lang="ru-RU" b="1" dirty="0">
                <a:ln/>
                <a:solidFill>
                  <a:schemeClr val="accent3"/>
                </a:solidFill>
              </a:rPr>
              <a:t>Шабалина Светлана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Николаевна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effectLst/>
              </a:rPr>
              <a:t>Зимний дворец</a:t>
            </a:r>
            <a:endParaRPr lang="ru-RU" dirty="0">
              <a:effectLst/>
            </a:endParaRPr>
          </a:p>
        </p:txBody>
      </p:sp>
      <p:pic>
        <p:nvPicPr>
          <p:cNvPr id="5" name="Содержимое 3" descr="C:\00\=)))\Фотки=)))\Питер\DSCN0979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2571744"/>
            <a:ext cx="6529156" cy="4071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" name="TB_Image" descr="Зимний дворец">
            <a:hlinkClick r:id="" tooltip="Close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571612"/>
            <a:ext cx="5643602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Зимний дворец</a:t>
            </a:r>
            <a:endParaRPr lang="ru-RU" dirty="0"/>
          </a:p>
        </p:txBody>
      </p:sp>
      <p:pic>
        <p:nvPicPr>
          <p:cNvPr id="6" name="Содержимое 5" descr="C:\00\=)))\Фотки=)))\Питер\DSCN1110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3286124"/>
            <a:ext cx="4500562" cy="3312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TB_Image" descr="Зимний дворец">
            <a:hlinkClick r:id="" tooltip="Close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714488"/>
            <a:ext cx="3898907" cy="3013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</a:rPr>
              <a:t>Екатерининский</a:t>
            </a:r>
            <a:r>
              <a:rPr lang="ru-RU" dirty="0" smtClean="0"/>
              <a:t> дворец</a:t>
            </a:r>
            <a:endParaRPr lang="ru-RU" dirty="0"/>
          </a:p>
        </p:txBody>
      </p:sp>
      <p:pic>
        <p:nvPicPr>
          <p:cNvPr id="4" name="Рисунок 3" descr="http://www.spb-rf.ru/images/pushkin%2018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285860"/>
            <a:ext cx="3929090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http://www.spb-rf.ru/images/pushkin%202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3357562"/>
            <a:ext cx="4429156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89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/>
              <a:t>Большой дворец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/>
              <a:t>Петергоф</a:t>
            </a:r>
            <a:endParaRPr lang="ru-RU" dirty="0"/>
          </a:p>
        </p:txBody>
      </p:sp>
      <p:pic>
        <p:nvPicPr>
          <p:cNvPr id="4" name="Рисунок 3" descr="C:\00\=)))\Фотки=)))\Питер\DSCN163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357430"/>
            <a:ext cx="2928958" cy="3929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http://www.spb-rf.ru/images/peterghof_09%2005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1928802"/>
            <a:ext cx="3021806" cy="4029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903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/>
              <a:t>Львиный  каскад</a:t>
            </a: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</a:rPr>
              <a:t>Петергоф</a:t>
            </a:r>
            <a:endParaRPr lang="ru-RU" dirty="0">
              <a:effectLst/>
            </a:endParaRPr>
          </a:p>
        </p:txBody>
      </p:sp>
      <p:pic>
        <p:nvPicPr>
          <p:cNvPr id="5" name="Рисунок 4" descr="C:\00\=)))\Фотки=)))\Питер\DSCN159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2285992"/>
            <a:ext cx="5500726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189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Фонтаны-шутихи</a:t>
            </a: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</a:rPr>
              <a:t>Петергоф</a:t>
            </a:r>
            <a:endParaRPr lang="ru-RU" dirty="0">
              <a:effectLst/>
            </a:endParaRPr>
          </a:p>
        </p:txBody>
      </p:sp>
      <p:pic>
        <p:nvPicPr>
          <p:cNvPr id="5" name="Рисунок 4" descr="http://www.spb-rf.ru/images/peterghof_09%2008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3214686"/>
            <a:ext cx="4327534" cy="3156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C:\00\=)))\Фотки=)))\Питер\DSCN166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428868"/>
            <a:ext cx="4000528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Доменико Андреа Трезини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71612"/>
            <a:ext cx="42148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1706 году Доменико Трезини был приглашён для перестройки земляной </a:t>
            </a:r>
            <a:r>
              <a:rPr lang="ru-RU" sz="2000" b="1" u="sng" dirty="0"/>
              <a:t>Петропавловской </a:t>
            </a:r>
            <a:r>
              <a:rPr lang="ru-RU" sz="2000" b="1" u="sng" dirty="0" smtClean="0"/>
              <a:t>крепости</a:t>
            </a:r>
            <a:r>
              <a:rPr lang="ru-RU" sz="2000" b="1" u="sng" dirty="0"/>
              <a:t> </a:t>
            </a:r>
            <a:r>
              <a:rPr lang="ru-RU" sz="2000" dirty="0" smtClean="0"/>
              <a:t>в </a:t>
            </a:r>
            <a:r>
              <a:rPr lang="ru-RU" sz="2000" dirty="0"/>
              <a:t>каменную. Работы над сооружением </a:t>
            </a:r>
            <a:r>
              <a:rPr lang="ru-RU" sz="2000" u="sng" dirty="0"/>
              <a:t>крепости</a:t>
            </a:r>
            <a:r>
              <a:rPr lang="ru-RU" sz="2000" dirty="0"/>
              <a:t> велись до 1740 года. С 1712 по 1733 года архитектор возглавлял строительство </a:t>
            </a:r>
            <a:r>
              <a:rPr lang="ru-RU" sz="2000" u="sng" dirty="0"/>
              <a:t>Петропавловского собора</a:t>
            </a:r>
            <a:r>
              <a:rPr lang="ru-RU" sz="2000" dirty="0"/>
              <a:t>.</a:t>
            </a:r>
          </a:p>
        </p:txBody>
      </p:sp>
      <p:pic>
        <p:nvPicPr>
          <p:cNvPr id="6" name="Рисунок 5" descr="C:\00\=)))\Фотки=)))\Питер\DSCN097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1571612"/>
            <a:ext cx="3929090" cy="5072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357818" y="114298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Петропавловского собора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3286148" cy="4078489"/>
          </a:xfrm>
        </p:spPr>
        <p:txBody>
          <a:bodyPr anchor="t"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В 1718 году Доменико Трезини выиграл первый в России архитектурный конкурс на строительство здания. Это сооружение - </a:t>
            </a:r>
            <a:r>
              <a:rPr lang="ru-RU" b="1" dirty="0" smtClean="0"/>
              <a:t>Здание Двенадцати Коллегий </a:t>
            </a:r>
            <a:r>
              <a:rPr lang="ru-RU" dirty="0" smtClean="0"/>
              <a:t>- первое каменное правительственное сооружение в Санкт-Петербурге. 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Доменико Андреа Трезини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285860"/>
            <a:ext cx="3632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Здание Двенадцати Коллегий</a:t>
            </a:r>
            <a:endParaRPr lang="ru-RU" b="1" u="sng" dirty="0"/>
          </a:p>
        </p:txBody>
      </p:sp>
      <p:pic>
        <p:nvPicPr>
          <p:cNvPr id="7" name="TB_Image" descr="здание Двенадцати коллегий">
            <a:hlinkClick r:id="" tooltip="Close"/>
          </p:cNvPr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2071678"/>
            <a:ext cx="5072098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Доменико Андреа Трезини</a:t>
            </a:r>
            <a:endParaRPr lang="ru-RU" dirty="0"/>
          </a:p>
        </p:txBody>
      </p:sp>
      <p:pic>
        <p:nvPicPr>
          <p:cNvPr id="4" name="TB_Image" descr="Летний дворец Петра I">
            <a:hlinkClick r:id="" tooltip="Close"/>
          </p:cNvPr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1785926"/>
            <a:ext cx="6286544" cy="45267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071670" y="1285860"/>
            <a:ext cx="578647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Летний дворец Петра </a:t>
            </a:r>
            <a:r>
              <a:rPr lang="en-US" dirty="0" smtClean="0"/>
              <a:t>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Стиль барокко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Франческо-Бартоломео Растрелли. 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Доменико Андреа Трезини. </a:t>
            </a:r>
            <a:endParaRPr lang="ru-RU" b="1" i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96908"/>
          </a:xfrm>
        </p:spPr>
        <p:txBody>
          <a:bodyPr/>
          <a:lstStyle/>
          <a:p>
            <a:pPr algn="ctr"/>
            <a:r>
              <a:rPr lang="en-US" dirty="0" smtClean="0">
                <a:effectLst/>
              </a:rPr>
              <a:t>Стиль барокко </a:t>
            </a:r>
            <a:endParaRPr lang="ru-RU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1142984"/>
            <a:ext cx="4786346" cy="5357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Барокко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значает  «странный»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«причудливый».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барокко отмечались: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усложненность объемов и пространства, взаимное пересечение различных геометрических форм,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преобладание сложных криволинейных форм при определении планов и фасадов сооружений,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чередование выпуклых и вогнутых линий и плоскостей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активное применение скульптурных и архитектурно-декоративных мотивов;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неравномерное распределение архитектурных средств;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богатой игры светотени, цветовых контрастов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динамичность архитектурных масс.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Екатерининский дворец, Пушкино - www.Arhitekto.ru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297227"/>
            <a:ext cx="3383171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Франческо-Бартоломео</a:t>
            </a:r>
            <a:r>
              <a:rPr lang="ru-RU" dirty="0" smtClean="0"/>
              <a:t> Растрелли</a:t>
            </a:r>
            <a:endParaRPr lang="ru-RU" dirty="0"/>
          </a:p>
        </p:txBody>
      </p:sp>
      <p:pic>
        <p:nvPicPr>
          <p:cNvPr id="4" name="Рисунок 3" descr="http://www.tzar.ru/Pictures/28612121214837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2786082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000496" y="2285992"/>
            <a:ext cx="4643470" cy="3857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err="1" smtClean="0"/>
              <a:t>Франческо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Бартоломео</a:t>
            </a:r>
            <a:r>
              <a:rPr lang="ru-RU" sz="2400" b="1" dirty="0" smtClean="0"/>
              <a:t> Растрелли</a:t>
            </a:r>
            <a:r>
              <a:rPr lang="ru-RU" sz="2400" dirty="0" smtClean="0"/>
              <a:t> родился в 1700 году, в Париже. Его отец, </a:t>
            </a:r>
            <a:r>
              <a:rPr lang="ru-RU" sz="2400" dirty="0" err="1" smtClean="0"/>
              <a:t>Бартоломео</a:t>
            </a:r>
            <a:r>
              <a:rPr lang="ru-RU" sz="2400" dirty="0" smtClean="0"/>
              <a:t> Карло Растрелли, архитектор и скульптор, в 1715 году переехал с семьёй в Россию по приглашению Петра I.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428737"/>
            <a:ext cx="8215370" cy="42862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Архитектора часто называют мастером "елизаветинского барокко".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Основные его работы в Санкт-Петербурге: Смольный монастырь, дворец М. И. Воронцова, дворец А. С. Строганова, Летний дворец Елизаветы Петровны (находился на месте Михайловского (Инженерного) замка), Большой Петергофский дворец, Зимний дворец (интерьеры перестроены после пожара).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Франческо-Бартоломео Растрелли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57818" y="1357298"/>
            <a:ext cx="3571900" cy="52864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bg1"/>
                </a:solidFill>
              </a:rPr>
              <a:t>В 1748 году императрица Елизавета издаёт указ о начале строительства </a:t>
            </a:r>
            <a:r>
              <a:rPr lang="ru-RU" dirty="0" smtClean="0">
                <a:solidFill>
                  <a:schemeClr val="bg1"/>
                </a:solidFill>
                <a:hlinkClick r:id="rId2" tooltip="Воскресенский Новодевичий (Смольный) собор"/>
              </a:rPr>
              <a:t>Смольного монастыря</a:t>
            </a:r>
            <a:r>
              <a:rPr lang="ru-RU" dirty="0" smtClean="0">
                <a:solidFill>
                  <a:schemeClr val="bg1"/>
                </a:solidFill>
              </a:rPr>
              <a:t> и поручает это Растрелли. Строительство велось с 1749 года, в 1751 году из-за Семилетней войны воплощение проекта пришлось прекратить.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Смольный монастырь</a:t>
            </a:r>
            <a:endParaRPr lang="ru-RU" dirty="0"/>
          </a:p>
        </p:txBody>
      </p:sp>
      <p:pic>
        <p:nvPicPr>
          <p:cNvPr id="5" name="TB_Image" descr="Смольный монастырь">
            <a:hlinkClick r:id="" tooltip="Close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928802"/>
            <a:ext cx="4714908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Смольный монастырь</a:t>
            </a:r>
            <a:endParaRPr lang="ru-RU" dirty="0"/>
          </a:p>
        </p:txBody>
      </p:sp>
      <p:pic>
        <p:nvPicPr>
          <p:cNvPr id="4" name="TB_Image" descr="Смольный монастырь">
            <a:hlinkClick r:id="" tooltip="Close"/>
          </p:cNvPr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285860"/>
            <a:ext cx="6534682" cy="4740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Строгановский</a:t>
            </a:r>
            <a:r>
              <a:rPr lang="ru-RU" dirty="0" smtClean="0">
                <a:solidFill>
                  <a:schemeClr val="tx1"/>
                </a:solidFill>
              </a:rPr>
              <a:t> дворец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TB_Image" descr="Вид на Невский проспект и Строгановский дворец. Третья четверть XVIII века">
            <a:hlinkClick r:id="" tooltip="Close"/>
          </p:cNvPr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785926"/>
            <a:ext cx="6940557" cy="4051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Строгановский</a:t>
            </a:r>
            <a:r>
              <a:rPr lang="ru-RU" dirty="0" smtClean="0">
                <a:solidFill>
                  <a:schemeClr val="tx1"/>
                </a:solidFill>
              </a:rPr>
              <a:t> дворец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TB_Image" descr="Строгановский дворец">
            <a:hlinkClick r:id="" tooltip="Close"/>
          </p:cNvPr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357430"/>
            <a:ext cx="5074431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572132" y="1714488"/>
            <a:ext cx="3071834" cy="48577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В </a:t>
            </a:r>
            <a:r>
              <a:rPr lang="ru-RU" dirty="0">
                <a:solidFill>
                  <a:schemeClr val="tx1"/>
                </a:solidFill>
              </a:rPr>
              <a:t>1742 году его приобрёл барон Сергей Григорьевич Строганов. На свои деньги он достроил двухэтажный дом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Строительство дворца велось стремительными темпами. Уже 15 декабря 1753 здесь состоялся бал по случаю новоселья, который посетила сама императрица Елизавета Петровна.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8857AD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204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Архитектура  русского  барокко</vt:lpstr>
      <vt:lpstr>План</vt:lpstr>
      <vt:lpstr>Стиль барокко </vt:lpstr>
      <vt:lpstr>Франческо-Бартоломео Растрелли</vt:lpstr>
      <vt:lpstr>Франческо-Бартоломео Растрелли</vt:lpstr>
      <vt:lpstr>Смольный монастырь</vt:lpstr>
      <vt:lpstr>Смольный монастырь</vt:lpstr>
      <vt:lpstr>Строгановский дворец</vt:lpstr>
      <vt:lpstr>Строгановский дворец</vt:lpstr>
      <vt:lpstr>Зимний дворец</vt:lpstr>
      <vt:lpstr>Зимний дворец</vt:lpstr>
      <vt:lpstr>Екатерининский дворец</vt:lpstr>
      <vt:lpstr>Петергоф</vt:lpstr>
      <vt:lpstr>Петергоф</vt:lpstr>
      <vt:lpstr>Петергоф</vt:lpstr>
      <vt:lpstr>Доменико Андреа Трезини</vt:lpstr>
      <vt:lpstr>Доменико Андреа Трезини</vt:lpstr>
      <vt:lpstr>Доменико Андреа Трезини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 русского  барокко</dc:title>
  <dc:creator>1</dc:creator>
  <cp:lastModifiedBy>Sony</cp:lastModifiedBy>
  <cp:revision>16</cp:revision>
  <dcterms:created xsi:type="dcterms:W3CDTF">2010-10-08T12:01:45Z</dcterms:created>
  <dcterms:modified xsi:type="dcterms:W3CDTF">2013-01-13T08:10:20Z</dcterms:modified>
</cp:coreProperties>
</file>