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80" autoAdjust="0"/>
  </p:normalViewPr>
  <p:slideViewPr>
    <p:cSldViewPr>
      <p:cViewPr varScale="1">
        <p:scale>
          <a:sx n="64" d="100"/>
          <a:sy n="64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59B5-CC7F-4115-AD60-B10F18EE413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CD846-D210-4D03-BFA3-996CEB0CC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96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CD846-D210-4D03-BFA3-996CEB0CCA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44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Русские </a:t>
            </a:r>
            <a:r>
              <a:rPr lang="ru-RU" smtClean="0"/>
              <a:t>народные музыкальные </a:t>
            </a:r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Составила презентацию учитель музыки </a:t>
            </a:r>
            <a:r>
              <a:rPr lang="ru-RU" dirty="0" err="1" smtClean="0"/>
              <a:t>Поличева</a:t>
            </a:r>
            <a:r>
              <a:rPr lang="ru-RU" dirty="0" smtClean="0"/>
              <a:t> Ирина Борисовна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59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Ложки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509054"/>
            <a:ext cx="8229600" cy="270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9" y="1340768"/>
            <a:ext cx="86137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4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Трещетка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3"/>
            <a:ext cx="8229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85344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3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4433" y="1600200"/>
            <a:ext cx="45351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674938"/>
            <a:ext cx="63277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827338"/>
            <a:ext cx="63277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979738"/>
            <a:ext cx="63277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217" y="815181"/>
            <a:ext cx="7218363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398" y="251618"/>
            <a:ext cx="3810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3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ownloads\rozhok-i-svi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2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ownloads\svi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ownloads\Gus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6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ownloads\balala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9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ownloads\Dom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6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дминистратор\Downloads\Garm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57368" cy="6070897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xmlns="" val="26812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Рубель русский шумовой инструмент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88961"/>
            <a:ext cx="3672408" cy="598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41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Ложки русский музыкальный инструмент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1069" y="1600200"/>
            <a:ext cx="60418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2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</TotalTime>
  <Words>22</Words>
  <Application>Microsoft Office PowerPoint</Application>
  <PresentationFormat>Экран (4:3)</PresentationFormat>
  <Paragraphs>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Русские народные музыкальные инструменты</vt:lpstr>
      <vt:lpstr>Слайд 2</vt:lpstr>
      <vt:lpstr>Слайд 3</vt:lpstr>
      <vt:lpstr>Слайд 4</vt:lpstr>
      <vt:lpstr>Слайд 5</vt:lpstr>
      <vt:lpstr>Слайд 6</vt:lpstr>
      <vt:lpstr>Слайд 7</vt:lpstr>
      <vt:lpstr>Рубель русский шумовой инструмент</vt:lpstr>
      <vt:lpstr>Ложки русский музыкальный инструмент</vt:lpstr>
      <vt:lpstr>Ложки </vt:lpstr>
      <vt:lpstr>Трещетка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инструменты</dc:title>
  <dc:creator>Администратор</dc:creator>
  <cp:lastModifiedBy>Admin</cp:lastModifiedBy>
  <cp:revision>11</cp:revision>
  <dcterms:created xsi:type="dcterms:W3CDTF">2013-09-30T12:39:52Z</dcterms:created>
  <dcterms:modified xsi:type="dcterms:W3CDTF">2013-11-05T18:03:01Z</dcterms:modified>
</cp:coreProperties>
</file>