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82" r:id="rId2"/>
    <p:sldId id="262" r:id="rId3"/>
    <p:sldId id="284" r:id="rId4"/>
    <p:sldId id="285" r:id="rId5"/>
    <p:sldId id="267" r:id="rId6"/>
    <p:sldId id="268" r:id="rId7"/>
    <p:sldId id="269" r:id="rId8"/>
    <p:sldId id="270" r:id="rId9"/>
    <p:sldId id="271" r:id="rId10"/>
    <p:sldId id="286" r:id="rId11"/>
    <p:sldId id="272" r:id="rId12"/>
    <p:sldId id="273" r:id="rId13"/>
    <p:sldId id="287" r:id="rId14"/>
    <p:sldId id="274" r:id="rId15"/>
    <p:sldId id="275" r:id="rId16"/>
    <p:sldId id="276" r:id="rId17"/>
    <p:sldId id="288" r:id="rId18"/>
    <p:sldId id="289" r:id="rId19"/>
    <p:sldId id="279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2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44" autoAdjust="0"/>
    <p:restoredTop sz="99878" autoAdjust="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446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1029769-5C52-42B7-AEAF-884680EAB38B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FE9F01-5124-4647-A135-87E7275A94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D3B9-52E4-47C7-B94D-6C40666D9A6A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DFD14-1847-47B9-B1AD-2FD9217E9E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1DBF-9B94-4061-BA47-53F5780AF487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607F4-EA96-49FF-AD3A-D1F3E4A4C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22BECF-C582-4266-B2EA-6D51160E04C3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FAFFDD-C31D-4BA5-82B5-AE345CD59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B29B0B1-452B-4503-825F-3E89A9EE05FE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F06B3E6-C452-4E78-BAD9-736F1A9BE5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B04B9-A7F0-46F5-810A-EEA0FF469197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DD842-D182-4BDB-B233-9FFDA8ECD5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877F9A-825A-4C17-AD56-60F3D25CC768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7A03E4-72BF-469C-B2AD-F6A202A24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AB3C09-6B5D-4189-AA38-A0EEAE24246B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F7FA08-2459-4BF0-8C54-E4E3A52132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4576-6D37-4F8B-B131-BCBAF6236367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CE304-E0AB-455E-AD63-E5F812153F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355551-ABE7-45A3-B133-8EAA9972854A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AB321D4-2960-439A-95B2-245D5FD89B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03F7024-8DDE-4EDA-958C-31941035228B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12FC754-0C57-4AB1-B5E6-DDD2C44883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721185BA-2129-4A1A-B156-70A23AACAD86}" type="datetimeFigureOut">
              <a:rPr lang="ru-RU"/>
              <a:pPr>
                <a:defRPr/>
              </a:pPr>
              <a:t>12.12.2012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6F3F92C-782C-457F-87DC-1DB607AE11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55" r:id="rId7"/>
    <p:sldLayoutId id="2147484164" r:id="rId8"/>
    <p:sldLayoutId id="2147484165" r:id="rId9"/>
    <p:sldLayoutId id="2147484156" r:id="rId10"/>
    <p:sldLayoutId id="2147484157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714488"/>
            <a:ext cx="7072362" cy="2214578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Подготовка  учащихся к </a:t>
            </a:r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ЕГЭ по обществознанию</a:t>
            </a:r>
            <a:endParaRPr lang="ru-RU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857375" y="4429125"/>
            <a:ext cx="6929438" cy="1500188"/>
          </a:xfrm>
          <a:prstGeom prst="round2DiagRect">
            <a:avLst>
              <a:gd name="adj1" fmla="val 42883"/>
              <a:gd name="adj2" fmla="val 0"/>
            </a:avLst>
          </a:prstGeom>
          <a:solidFill>
            <a:schemeClr val="tx1">
              <a:alpha val="84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6C6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опыта работы Рыбченко Н.Н.,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6C6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истории и обществознания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6C6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№3 с. Гражданское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12" y="714356"/>
            <a:ext cx="2315057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ЕГЭ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3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В6 – вставь пропущенные слова в текст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85750" y="428604"/>
            <a:ext cx="8858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Прочитайте приведённый ниже текст, в котором пропущен ряд слов.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Выберите из предлагаемого списка слова, которые необходимо вставить на место пропусков. 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142875" y="1595438"/>
            <a:ext cx="885825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Человек живёт в ________(А), и его поступки обусловлены становлением, развитием в человеческом коллективе. Нельзя жить среди людей, не вступая в определённые ________(Б) с окружающими. В условиях современной России и складывающихся в ней новых общественных отношений, рыночной ________(В) и конкурентной борьбы значительно возрастает роль осмысленной ориентировки человека в окружающей среде. Без понимания творящегося вокруг невозможно правильно сориентироваться в жизни, наладить нормальные взаимоотношения с другими людьми и общественными ________(Г). И в этом неоценимую помощь оказывает социальная психология. Социальная психология изучает ________(Д) психологических явлений, возникающих при социальном взаимодействии людей. Роль ________(Е), которыми располагает социальная психология, сейчас значительно возросла». </a:t>
            </a:r>
            <a:br>
              <a:rPr lang="ru-RU" sz="1400" dirty="0"/>
            </a:br>
            <a:r>
              <a:rPr lang="ru-RU" sz="1400" dirty="0"/>
              <a:t>Слова в списке даны в именительном падеже. Каждое слово (словосочетание) может быть использовано только один раз. </a:t>
            </a:r>
            <a:br>
              <a:rPr lang="ru-RU" sz="1400" dirty="0"/>
            </a:br>
            <a:r>
              <a:rPr lang="ru-RU" sz="1400" dirty="0"/>
              <a:t>Выбирайте последовательно одно слово за другим, мысленно заполняя каждый пропуск. Обратите внимание на то, что слов в списке больше, чем Вам потребуется для заполнения пропусков. </a:t>
            </a:r>
            <a:br>
              <a:rPr lang="ru-RU" sz="1400" dirty="0"/>
            </a:br>
            <a:r>
              <a:rPr lang="ru-RU" sz="1400" b="1" dirty="0"/>
              <a:t>Список терминов:</a:t>
            </a:r>
            <a:r>
              <a:rPr lang="ru-RU" sz="1400" dirty="0"/>
              <a:t> </a:t>
            </a:r>
            <a:br>
              <a:rPr lang="ru-RU" sz="1400" dirty="0"/>
            </a:br>
            <a:r>
              <a:rPr lang="ru-RU" sz="1400" dirty="0"/>
              <a:t>1) знание </a:t>
            </a:r>
            <a:br>
              <a:rPr lang="ru-RU" sz="1400" dirty="0"/>
            </a:br>
            <a:r>
              <a:rPr lang="ru-RU" sz="1400" dirty="0"/>
              <a:t>2) общество </a:t>
            </a:r>
            <a:br>
              <a:rPr lang="ru-RU" sz="1400" dirty="0"/>
            </a:br>
            <a:r>
              <a:rPr lang="ru-RU" sz="1400" dirty="0"/>
              <a:t>3) группа </a:t>
            </a:r>
            <a:br>
              <a:rPr lang="ru-RU" sz="1400" dirty="0"/>
            </a:br>
            <a:r>
              <a:rPr lang="ru-RU" sz="1400" dirty="0"/>
              <a:t>4) позиция </a:t>
            </a:r>
            <a:br>
              <a:rPr lang="ru-RU" sz="1400" dirty="0"/>
            </a:br>
            <a:r>
              <a:rPr lang="ru-RU" sz="1400" dirty="0"/>
              <a:t>5) отношение </a:t>
            </a:r>
            <a:br>
              <a:rPr lang="ru-RU" sz="1400" dirty="0"/>
            </a:br>
            <a:r>
              <a:rPr lang="ru-RU" sz="1400" dirty="0"/>
              <a:t>6) норма </a:t>
            </a:r>
            <a:br>
              <a:rPr lang="ru-RU" sz="1400" dirty="0"/>
            </a:br>
            <a:r>
              <a:rPr lang="ru-RU" sz="1400" dirty="0"/>
              <a:t>7) закономерность </a:t>
            </a:r>
            <a:br>
              <a:rPr lang="ru-RU" sz="1400" dirty="0"/>
            </a:br>
            <a:r>
              <a:rPr lang="ru-RU" sz="1400" dirty="0"/>
              <a:t>8) поведение </a:t>
            </a:r>
            <a:br>
              <a:rPr lang="ru-RU" sz="1400" dirty="0"/>
            </a:br>
            <a:r>
              <a:rPr lang="ru-RU" sz="1400" dirty="0"/>
              <a:t>9) экономика 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2643188" y="4643438"/>
            <a:ext cx="6357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u="sng" dirty="0" smtClean="0"/>
              <a:t>Рекомендации:</a:t>
            </a:r>
            <a:r>
              <a:rPr lang="ru-RU" sz="2400" dirty="0" smtClean="0"/>
              <a:t> </a:t>
            </a:r>
            <a:r>
              <a:rPr lang="ru-RU" sz="2400" dirty="0"/>
              <a:t>сначала, не заглядывая в список слов, подобрать свои слова, подходящие по смыслу, а затем перейти к поиску их аналогов в списке.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53618"/>
          </a:xfrm>
        </p:spPr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состоит из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заданий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Содержит задания повышенного уровня сложности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отведи не менее 120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Первоочередное выполнение заданий части А и В способствует актуализации знаний по курсу обществознания, что поможет при выполнении заданий повышенного уровня части С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Для успешного выполнения необходимо внимательно читать задания, вникая в их суть (помогут ключевые слова)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68218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С1- С4 Работа с текстом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определять главную мысль текста</a:t>
            </a:r>
          </a:p>
          <a:p>
            <a:pPr marL="448056" indent="-384048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тему текста: отметьте наиболее характерные элементы (понятия, факты, явления)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Систематизируйте текстовую информацию: отделите «важное» от «второстепенного»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Убедитесь в правильности понимания текста: объясните смысловое значение «важной» информации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Установите внутреннюю смысловую связь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Сформулируйте главную мысль текста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23957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С5 – какой смысл вкладывают обществоведы в понятие … Составьте два предложения …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14313" y="1000125"/>
            <a:ext cx="8929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Какой смысл вкладывают обществоведы в понятие «социальная мобильность»? Составьте два предложения с использованием этого понятия в контексте обществоведческого знания.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142875" y="1857375"/>
            <a:ext cx="9001125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Комментарий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Выполнение задания начнём с уяснения требования. Первый вопрос («Какой смысл вкладывают обществоведы в понятие «социальная мобильность»?) предполагает воспроизведение определения понятия «социальная мобильность» (первый элемент ответа). Второе задание (Составьте два предложения с использованием этого понятия в контексте обществоведческого знания) предполагает составление с опорой на обществоведческие знания двух предложений с понятием «социальная мобильность» (второй и третий элемент ответа).  Хочу подчеркнуть, что предложения должны содержать значимую информацию о социальной мобильности, а непросто упоминание этого термина. Можно привести, например, такое определение: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оциальная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обильность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  перемещение в обществе, изменение социального статуса»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(может быть дано иное, близкое по значению определение). Второе требование задания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выполняется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привлечением знаний о социальной мобильности. Могут быть составлены следующие предложения: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«Социологи выделяют по разным основаниям несколько видов социальной мобильности»;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«Существует вертикальная и горизонтальная мобильность». 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 могут быть составлены любые другие предложения, содержащие информацию о социальной мобильности.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Главное: предложения должны демонстрировать знание обществоведческого курса и содержать информацию о конкретном социальном явлении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С8- Составление плана по заданной теме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Виды планов: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Назывной – состоит из обществоведческих понятий и элементов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содержания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перечень вопросов, необходимых для раскрытия содержания темы (подпункты в форме назывных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суждений)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Тезисный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тезисы глагольного строя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229600" cy="753618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 составлять план текста (ответа)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572000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Разновидности заданий: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Составление плана по одному из аспектов широкой темы («Экологический кризис как глобальная проблема современности»)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ru-RU" sz="28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Составление плана по узкой теме («Правонарушение»)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 составлять план текста (ответа)</a:t>
            </a: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Понятие…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Виды…Формы…Функции…Признаки…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Характерные черты…Типы…Уровни…Пути     решения проблемы…Методы…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3.Значение…  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4.Роль …в современном мире.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5.Роль …   в современной России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С9 – рекомендации к написанию эссе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142875" y="714375"/>
            <a:ext cx="8858250" cy="60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Эссе </a:t>
            </a:r>
            <a:r>
              <a:rPr lang="ru-RU">
                <a:latin typeface="Arial Black" pitchFamily="34" charset="0"/>
                <a:cs typeface="Times New Roman" pitchFamily="18" charset="0"/>
              </a:rPr>
              <a:t>по обществознанию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– это сочинение-рассуждение на заданную тему. Темой эссе является одна из выбранных экзаменуемым цитат. Цитаты принадлежат известным людям и расположены в соответствии с тем, с какой наукой они связаны: философия, социальная психология, экономика, социология, политология. Что следует знать при написании эссе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1. Прежде всего следует внимательно прочесть инструкцию к разделу С9.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2. Выбор темы. При выборе темы следует исходить из того, материал какой темы вам наиболее знаком, насколько вы владеете </a:t>
            </a:r>
            <a:r>
              <a:rPr lang="ru-RU" sz="1500" b="1">
                <a:latin typeface="Times New Roman" pitchFamily="18" charset="0"/>
                <a:cs typeface="Times New Roman" pitchFamily="18" charset="0"/>
              </a:rPr>
              <a:t>терминологией данной науки, насколько убедительны вы можете быть в аргументации своих утвержден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ий.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3. Объем работы. К объему эссе по обществознанию не предъявляется строгих требований. Но общепринятой практикой является выполнение заданий С1-С7 на одной стороне бланка №2, а С8 – на другой, при полном использовании его площади. Поэтому при подготовке к экзамену следует сразу привыкать к работе на стандартном листе формата А4.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4. Начните работу с написания цитаты, имени цитируемого, науки и номера задания (С8.3 – экономика. «Деньги рождают деньги» (Т.Фуллер)). Это позволит вам во время работы не обращаться постоянно к бланку заданий, да и проверяющему будет легче анализировать ваш труд.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5. Интерпретация цитаты. Прежде всего следует объяснить, как вы понимаете высказанную в цитате мысль. Одна и та же цитата может пониматься разными людьми по-разному или хотя бы толковаться с различными нюансами. Это позволит вам и проверяющему четко представлять, в каком ключе последует дальнейшее рассуждение. Интерпретация цитаты займет два-три предложения. Упомяните, кем являлся цитируемый, если это вам известно.</a:t>
            </a:r>
            <a:r>
              <a:rPr lang="ru-RU" sz="1500"/>
              <a:t/>
            </a:r>
            <a:br>
              <a:rPr lang="ru-RU" sz="1500"/>
            </a:br>
            <a:endParaRPr lang="ru-RU" sz="1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505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С9 – рекомендации к написанию эссе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142875" y="428625"/>
            <a:ext cx="88582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6. Далее следует выразить свое отношение к высказанной и интерпретируемой вами мысли. Вы можете с нею согласиться или не согласиться либо согласиться частично. От вашей оценки будет зависеть, доказывать, опровергать или частично доказывать и частично опровергать вы будете цитируемого. Разумеется, следует пояснить выбранную вами позицию. Эта часть работы также займет несколько предложений.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7. Основная часть работы </a:t>
            </a:r>
            <a:r>
              <a:rPr lang="ru-RU" sz="1500" dirty="0">
                <a:cs typeface="Times New Roman" pitchFamily="18" charset="0"/>
              </a:rPr>
              <a:t>–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ваше рассуждение с использованием знаний по курсу. При этом рекомендуется использовать 5-6 терминов строго по выбранной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тематике.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Термины и понятия следует употреблять к месту, а не как попало, механически, пару из них можно расшифровать, демонстрируя свой словарный запас. Напомним еще раз: рассуждение и терминология должны соответствовать выбранной тематике.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8. Аргументация. Рассуждение должно подкрепляться аргументами. В качестве аргументов могут применяться истинные, логически правильные умозаключения, примеры, ссылки на авторитетное мнение. Чаще всего в эссе школьников используются примеры. Лучше, если это будут факты из научной практики, публицистики, художественной литературы. Менее предпочтительны бытовые примеры. Лучше всего привести 2-3 примера из области науки, новостного характера или художественной литературы, один из бытовой практики. Если ваши примеры-аргументы описаны подробно, достаточно и двух. Аргументация может органично вплетаться в текст вашего рассуждения по теме, а может стать и самостоятельной частью работы, занимая отдельный абзац.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9. Работа заканчивается подведением итогов, выводом, в котором автор подтверждает свое понимание высказанной мысли. После этого работу можно считать законченной.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10. Проверьте свою работу на предмет поиска ошибок, соответствия теме, наличию уместных понятий и терминов, аргументов. Разумеется, текст должен быть понятным, грамотным, почерк разборчивым. Желательно хотя бы предварительные наметки эссе сделать в черновике.</a:t>
            </a:r>
            <a:endParaRPr lang="ru-RU" sz="1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Пожелания для ребят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046538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Помнить и понимать, что подготовка к ЕГЭ – это тяжелый труд,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где результат будет прямо пропорционален времени, потраченному на активную подготовку к экзамену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решении тестов (в части А и В) не нужно пренебрегать интуицией, если недостаточно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29552" cy="571504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Типовые задания части А и методика их выполнения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8286750" cy="485775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А- 20 заданий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Рекомендуется отвести на их выполнение 40- 45 м</a:t>
            </a:r>
            <a:endParaRPr lang="ru-RU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Выполнять вначале на черновике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проверки не забыть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перенести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бланк с ответами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группа- вопросы базового уровня с выбором одного правильного ответа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группа- вопросы повышенного уровня на соотнесение двух суждений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Пожелания для педагогов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107950" y="1341438"/>
            <a:ext cx="8883650" cy="5087958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Работать на высоком для детей уровне трудности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Постоянно работать над пониманием учащимися формулировки вопроса и умением отвечать строго на поставленный вопрос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Постоянная тренировка в решении заданий формата ЕГЭ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Обязательный анализ, разбор заданий, вызвавших наибольшее затруднение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95395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Типовые задания части А и методика их выполнения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142875" y="1143000"/>
            <a:ext cx="9001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Вопрос. В ходе социологического опроса 2006 г. респондентам, проживающим в населённых пунктах различного типа, предлагалось ответить на вопрос: «Что важнее всего в молодости?» </a:t>
            </a:r>
            <a:br>
              <a:rPr lang="ru-RU"/>
            </a:br>
            <a:r>
              <a:rPr lang="ru-RU"/>
              <a:t>Полученные результаты представлены в виде гистограммы. </a:t>
            </a:r>
            <a:br>
              <a:rPr lang="ru-RU"/>
            </a:br>
            <a:endParaRPr lang="ru-RU"/>
          </a:p>
        </p:txBody>
      </p:sp>
      <p:pic>
        <p:nvPicPr>
          <p:cNvPr id="12292" name="Picture 2" descr="D:\Documents and Settings\Администратор\Мои документы\гистогр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286000"/>
            <a:ext cx="36195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142875" y="3571875"/>
            <a:ext cx="8858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Какой вывод можно сделать на основании гистограммы? </a:t>
            </a:r>
            <a:br>
              <a:rPr lang="ru-RU"/>
            </a:br>
            <a:r>
              <a:rPr lang="ru-RU"/>
              <a:t>Среди тех, кто считает, что в молодости важнее всего </a:t>
            </a:r>
            <a:br>
              <a:rPr lang="ru-RU"/>
            </a:br>
            <a:r>
              <a:rPr lang="ru-RU"/>
              <a:t>1) пожить в своё удовольствие, преобладают респонденты из пунктов с населением менее 10 тыс. человек </a:t>
            </a:r>
            <a:br>
              <a:rPr lang="ru-RU"/>
            </a:br>
            <a:r>
              <a:rPr lang="ru-RU"/>
              <a:t>2) получить хорошую работу, преобладают респонденты из пунктов с населением 100–500 тыс. человек </a:t>
            </a:r>
            <a:br>
              <a:rPr lang="ru-RU"/>
            </a:br>
            <a:r>
              <a:rPr lang="ru-RU"/>
              <a:t>3) создать семью, преобладают респонденты из пунктов с населением более 500 тыс. человек </a:t>
            </a:r>
            <a:br>
              <a:rPr lang="ru-RU"/>
            </a:br>
            <a:r>
              <a:rPr lang="ru-RU"/>
              <a:t>4) создать семью, в равной мере представлены респонденты из пунктов с населением 10–100 тыс. и 100–500 тыс. человек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95395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Типовые задания части А и методика их выполнения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357188" y="1571625"/>
            <a:ext cx="85725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u="sng">
                <a:cs typeface="Arial" charset="0"/>
              </a:rPr>
              <a:t>Рассуждения при ответе</a:t>
            </a:r>
            <a:r>
              <a:rPr lang="ru-RU" sz="2000">
                <a:cs typeface="Arial" charset="0"/>
              </a:rPr>
              <a:t>: Один из самых простых вопросов, однако, именно в таких вопросах чаше всего и делают ошибки. И все из-за невнимательности. Ответ «Пожить в своё удовольствие, преобладают респонденты из пунктов с населением менее 10 тыс. человек» не подходит, так как большинство из таких городов выбрало «Создать семью». Второй ответ так же не подходит, так как большинство опрошенных из пунктов с населением 100–500 тыс. человек так же выбрали «Создать семью».  Третий ответ неправильный,  так как большинство респондентов, из пунктов с населением более 500 тыс. человек, выбрали главное не «создать семью», а «получить хорошую работу».  Четвертый ответ правильный, так как «создать семью» оказалось одинаково важно для населенных пунктов с населением 10–100 тыс. и 100–500 тыс. человек (столбцы равны).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1438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Типовые задания части А и методика их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выполнения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 на соотнесение суждений: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Верны ли следующие суждения о жизни человека в обществе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 В человеке самой природой заложено умение жить в обществе,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взаимодействовать с другими людьми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Б. Социально значимые качества формируются у человека только под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влиянием общества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Необходимо: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проделать аналитическую работу, «взвесить» оба приводимых суждения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внимательно прочитать оба суждения и понять их суть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используй слова- подсказки  «только», «прежде всего» и т.д.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выдели ключевые термины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смоделируй жизненную ситуацию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82180"/>
          </a:xfrm>
        </p:spPr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состоит из 8 заданий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Включены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 базового и повышенного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рекомендуется отвести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более 40 мин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Внимательно прочитать инструкцию к заданию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Внимательно читать условия заданий, выделяя ключевые слова и вникая в их суть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вначале на черновике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вписывать начиная с первой клетки, без пробелов, запятых и др.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символов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цифры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писать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приведенным образцом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467866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задания части 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В1. Запиши слово, пропущенное в таблице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___________ общество,  характеризующееся господством коллективной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формы собственности, политические свободы отсутствуют, социальная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структура носит замкнутый характер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Индустриальное общество  характеризуется научно- техническим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прогрессом , провозглашаются права и свободы граждан, высокая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социальная мобильность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Ответ: аграрное(традиционное)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6215106" cy="682180"/>
          </a:xfrm>
        </p:spPr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задания части 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В4. Найдите в приведенном списке характеристики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патриархальной семьи (приведены 6 позиций)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В7. Из приведенного списка выбери характеристики данного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рынка: в городе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газ, свет и воду в дома жителей поставляет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только одна компания 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тип заданий совпадает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сложность: может быть 2, 3, редко 4 позиции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В5  Работа с суждениями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071956"/>
          </a:xfrm>
        </p:spPr>
        <p:txBody>
          <a:bodyPr>
            <a:normAutofit lnSpcReduction="10000"/>
          </a:bodyPr>
          <a:lstStyle/>
          <a:p>
            <a:pPr marL="448056" indent="-384048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определить характер суждений</a:t>
            </a:r>
          </a:p>
          <a:p>
            <a:pPr marL="448056" indent="-384048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Фактическое суждение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точные данные,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сделанное, свершившееся; синоним понятий истина, событие, результат, такие суждения нельзя оспорить. </a:t>
            </a:r>
            <a:endParaRPr lang="ru-RU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Оценочные суждения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показывают субъективное отношение к фактам с разных сторон, будь то с точки зрения морально-нравственных категорий – «хорошо», «плохо» и т.п.; или же с точки зрения какого-либо сомнения – «может служить…», «если принять во внимание…» и т.п. </a:t>
            </a:r>
          </a:p>
          <a:p>
            <a:pPr marL="448056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785786" y="521495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Характер теоретических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утверждений основан на математических или статистических расчетах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357</TotalTime>
  <Words>1307</Words>
  <Application>Microsoft Office PowerPoint</Application>
  <PresentationFormat>Экран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Cambria</vt:lpstr>
      <vt:lpstr>Wingdings 2</vt:lpstr>
      <vt:lpstr>Calibri</vt:lpstr>
      <vt:lpstr>Rockwell</vt:lpstr>
      <vt:lpstr>Times New Roman</vt:lpstr>
      <vt:lpstr>Arial Black</vt:lpstr>
      <vt:lpstr>Литейная</vt:lpstr>
      <vt:lpstr>Подготовка  учащихся к ЕГЭ по обществознанию</vt:lpstr>
      <vt:lpstr>Типовые задания части А и методика их выполнения</vt:lpstr>
      <vt:lpstr>Типовые задания части А и методика их выполнения</vt:lpstr>
      <vt:lpstr>Типовые задания части А и методика их выполнения</vt:lpstr>
      <vt:lpstr>Типовые задания части А и методика их выполнения</vt:lpstr>
      <vt:lpstr>Часть В состоит из 8 заданий </vt:lpstr>
      <vt:lpstr>Пример задания части В</vt:lpstr>
      <vt:lpstr>Пример задания части В</vt:lpstr>
      <vt:lpstr>В5  Работа с суждениями</vt:lpstr>
      <vt:lpstr>В6 – вставь пропущенные слова в текст</vt:lpstr>
      <vt:lpstr>Часть С состоит из 9 заданий</vt:lpstr>
      <vt:lpstr>С1- С4 Работа с текстом</vt:lpstr>
      <vt:lpstr>С5 – какой смысл вкладывают обществоведы в понятие … Составьте два предложения …</vt:lpstr>
      <vt:lpstr>С8- Составление плана по заданной теме</vt:lpstr>
      <vt:lpstr>Умение составлять план текста (ответа) </vt:lpstr>
      <vt:lpstr>Умение составлять план текста (ответа) </vt:lpstr>
      <vt:lpstr>С9 – рекомендации к написанию эссе</vt:lpstr>
      <vt:lpstr>С9 – рекомендации к написанию эссе</vt:lpstr>
      <vt:lpstr>Пожелания для ребят</vt:lpstr>
      <vt:lpstr>Пожелания для педагогов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Рыбченко</dc:creator>
  <cp:lastModifiedBy>Programmer</cp:lastModifiedBy>
  <cp:revision>56</cp:revision>
  <dcterms:created xsi:type="dcterms:W3CDTF">2012-08-21T15:06:32Z</dcterms:created>
  <dcterms:modified xsi:type="dcterms:W3CDTF">2012-12-12T19:58:44Z</dcterms:modified>
</cp:coreProperties>
</file>