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>
        <p:scale>
          <a:sx n="45" d="100"/>
          <a:sy n="45" d="100"/>
        </p:scale>
        <p:origin x="-1884" y="-1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DA91-9D47-44B5-834C-FED7305D9983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B89F-3D74-4BC8-A4BC-416D90646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DA91-9D47-44B5-834C-FED7305D9983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B89F-3D74-4BC8-A4BC-416D90646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DA91-9D47-44B5-834C-FED7305D9983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B89F-3D74-4BC8-A4BC-416D90646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DA91-9D47-44B5-834C-FED7305D9983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B89F-3D74-4BC8-A4BC-416D90646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DA91-9D47-44B5-834C-FED7305D9983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B89F-3D74-4BC8-A4BC-416D90646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DA91-9D47-44B5-834C-FED7305D9983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B89F-3D74-4BC8-A4BC-416D90646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DA91-9D47-44B5-834C-FED7305D9983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B89F-3D74-4BC8-A4BC-416D90646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DA91-9D47-44B5-834C-FED7305D9983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B89F-3D74-4BC8-A4BC-416D90646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DA91-9D47-44B5-834C-FED7305D9983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B89F-3D74-4BC8-A4BC-416D90646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DA91-9D47-44B5-834C-FED7305D9983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B89F-3D74-4BC8-A4BC-416D90646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DA91-9D47-44B5-834C-FED7305D9983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D1B89F-3D74-4BC8-A4BC-416D90646E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A8DA91-9D47-44B5-834C-FED7305D9983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D1B89F-3D74-4BC8-A4BC-416D90646EC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&#1040;&#1087;&#1086;&#1083;&#1083;&#1086;&#1085;%20&#1080;%20&#1084;&#1091;&#1079;&#1099;\03-pa_daksjon_apollon_i_muzy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643050"/>
            <a:ext cx="7143800" cy="1500198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Аполлон и девять муз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19600" y="4429132"/>
            <a:ext cx="4395758" cy="17361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03-pa_daksjon_apollon_i_muz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56435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</a:rPr>
              <a:t>Аполлон</a:t>
            </a:r>
            <a:r>
              <a:rPr lang="ru-RU" sz="2400" b="1" i="1" u="sng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-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 сын Зевса и Богини Латоны, рожденный на острове Делос.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Один из самых древних и почитаемых богов. Свое прозвище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Аполлон Мусагет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он получил, после того как </a:t>
            </a:r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</a:rPr>
              <a:t>Гермес подарил ему лиру.</a:t>
            </a:r>
          </a:p>
          <a:p>
            <a:pPr>
              <a:buNone/>
            </a:pPr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</a:rPr>
              <a:t> Мусагет означает повелитель муз.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Позже Аполлон становится покровителем искусства поэзии и музыки.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В Москве на здании Большого театра на колеснице изображен именно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Аполлон.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 </a:t>
            </a:r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</a:rPr>
              <a:t>Аполлон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 </a:t>
            </a:r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</a:rPr>
              <a:t>также предсказатель будущего. 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42852"/>
            <a:ext cx="6000792" cy="1214446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 муза 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572132" y="1714488"/>
            <a:ext cx="3139718" cy="4186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4282" y="1643050"/>
            <a:ext cx="54292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Каллиопа</a:t>
            </a:r>
            <a:r>
              <a:rPr lang="ru-RU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муза эпической поэзии; изображается с трубой, дощечкой (вощеной) и стилем (античные письменные инструменты). (Орфей - сын Аполлона и Каллиопы);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57200"/>
            <a:ext cx="8777318" cy="8382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2-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музы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2357454" cy="315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000364" y="1285860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Эрато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- муза любовной поэзии; изображалась с тамбурином, лирой, виолой или, реже, треугольником (один из ударных музыкальных инструментов);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357562"/>
            <a:ext cx="24860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57158" y="4643446"/>
            <a:ext cx="59293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Мельпомена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- муза трагедии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изображалась в венке из плюща с трагической маской и палицей в руке; </a:t>
            </a:r>
            <a:b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</a:t>
            </a:r>
            <a:r>
              <a:rPr lang="ru-RU" dirty="0" smtClean="0">
                <a:solidFill>
                  <a:srgbClr val="7030A0"/>
                </a:solidFill>
              </a:rPr>
              <a:t>4 </a:t>
            </a:r>
            <a:r>
              <a:rPr lang="ru-RU" dirty="0" smtClean="0">
                <a:solidFill>
                  <a:srgbClr val="00B050"/>
                </a:solidFill>
              </a:rPr>
              <a:t>– 5 музы 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43702" y="951935"/>
            <a:ext cx="2317262" cy="3098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714348" y="1214422"/>
            <a:ext cx="57150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</a:rPr>
              <a:t>Терпсихора</a:t>
            </a:r>
            <a:r>
              <a:rPr lang="ru-RU" sz="2400" b="1" dirty="0">
                <a:solidFill>
                  <a:srgbClr val="7030A0"/>
                </a:solidFill>
              </a:rPr>
              <a:t> - муза танца и пения; изображалась увенчанной венком, с виолой, лирой или другим - непременно струнным - инструментом;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 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247202"/>
            <a:ext cx="2557463" cy="341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357554" y="4143380"/>
            <a:ext cx="57864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Полигимния </a:t>
            </a:r>
            <a:r>
              <a:rPr lang="ru-RU" sz="2400" b="1" dirty="0">
                <a:solidFill>
                  <a:srgbClr val="00B050"/>
                </a:solidFill>
              </a:rPr>
              <a:t>- муза священных гимнов; частым атрибутом в живописи являются музыкальные инструменты - орган-портатив, реже лютня или другой инструмент; </a:t>
            </a:r>
            <a:br>
              <a:rPr lang="ru-RU" sz="2400" b="1" dirty="0">
                <a:solidFill>
                  <a:srgbClr val="00B050"/>
                </a:solidFill>
              </a:rPr>
            </a:b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                 </a:t>
            </a:r>
            <a:r>
              <a:rPr lang="ru-RU" b="1" dirty="0" smtClean="0">
                <a:solidFill>
                  <a:srgbClr val="0070C0"/>
                </a:solidFill>
              </a:rPr>
              <a:t>6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– 7 музы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1428736"/>
            <a:ext cx="5000660" cy="18573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92D050"/>
                </a:solidFill>
              </a:rPr>
              <a:t>Клио </a:t>
            </a:r>
            <a:r>
              <a:rPr lang="ru-RU" sz="2400" b="1" dirty="0" smtClean="0">
                <a:solidFill>
                  <a:srgbClr val="0070C0"/>
                </a:solidFill>
              </a:rPr>
              <a:t>- муза истории; изображалась увенчанной лавровым венком; с грифелем и папирусным свитком или со шкатулкой для свитков, или с книгой;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59509"/>
            <a:ext cx="2071702" cy="30409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714744" y="3857628"/>
            <a:ext cx="51435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Талия</a:t>
            </a:r>
            <a:r>
              <a:rPr lang="ru-RU" sz="2400" b="1" dirty="0">
                <a:solidFill>
                  <a:srgbClr val="FF0000"/>
                </a:solidFill>
              </a:rPr>
              <a:t> - муза комедии и пасторальной поэзии; изображалась со свитком, небольшой виолой, реже с другими музыкальными инструментами; начиная с </a:t>
            </a:r>
            <a:r>
              <a:rPr lang="ru-RU" sz="2400" b="1" dirty="0" smtClean="0">
                <a:solidFill>
                  <a:srgbClr val="FF0000"/>
                </a:solidFill>
              </a:rPr>
              <a:t>16 века </a:t>
            </a:r>
            <a:r>
              <a:rPr lang="ru-RU" sz="2400" b="1" dirty="0">
                <a:solidFill>
                  <a:srgbClr val="FF0000"/>
                </a:solidFill>
              </a:rPr>
              <a:t>- c комической маской; 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071942"/>
            <a:ext cx="2000264" cy="26746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725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       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– 9 музы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71736" y="4572008"/>
            <a:ext cx="6215106" cy="21605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Эвтерпа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 - муза музыки, лирической поэзии; изображалась с флейтой (часто - с двойной, или авлосом) или иногда с трубой или другим музыкальным инструментом</a:t>
            </a:r>
            <a:r>
              <a:rPr lang="ru-RU" sz="2400" dirty="0" smtClean="0"/>
              <a:t>; </a:t>
            </a:r>
            <a:endParaRPr lang="ru-RU" sz="24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165428"/>
            <a:ext cx="2279285" cy="3047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286124"/>
            <a:ext cx="2350699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357158" y="1571612"/>
            <a:ext cx="5715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Урания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 - муза астрономии; изображалась с шаром и циркулем.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78581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Музы в изобразительном искусстве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В изобразительном искусстве они — </a:t>
            </a:r>
            <a:r>
              <a:rPr lang="ru-RU" sz="2800" dirty="0" smtClean="0">
                <a:solidFill>
                  <a:srgbClr val="0070C0"/>
                </a:solidFill>
              </a:rPr>
              <a:t>молодые   женщины</a:t>
            </a:r>
            <a:r>
              <a:rPr lang="ru-RU" sz="2800" dirty="0" smtClean="0"/>
              <a:t>, в обществе </a:t>
            </a:r>
            <a:r>
              <a:rPr lang="ru-RU" sz="2800" dirty="0" smtClean="0">
                <a:solidFill>
                  <a:srgbClr val="FF0000"/>
                </a:solidFill>
              </a:rPr>
              <a:t>бога Солнца Аполлона  </a:t>
            </a:r>
            <a:r>
              <a:rPr lang="ru-RU" sz="2800" dirty="0" smtClean="0"/>
              <a:t>или в одиночку, и представляют то или иное  искусство, держа в руках разнообразные атрибуты</a:t>
            </a:r>
            <a:r>
              <a:rPr lang="ru-RU" sz="2800" dirty="0" smtClean="0">
                <a:solidFill>
                  <a:srgbClr val="C00000"/>
                </a:solidFill>
              </a:rPr>
              <a:t>: 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книги, свитки, холсты, скрипки, тамбурины, трубы,   лиры, арфы, флейты, короны, лавровые венки 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(как знак успехов на том или ином поприще),         маски или, в случае с 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          Мельпоменой, меч или кинжал.</a:t>
            </a:r>
            <a:r>
              <a:rPr lang="ru-RU" sz="2800" smtClean="0">
                <a:solidFill>
                  <a:srgbClr val="C00000"/>
                </a:solidFill>
              </a:rPr>
              <a:t> </a:t>
            </a:r>
            <a:endParaRPr lang="ru-RU" sz="2800" dirty="0" smtClean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внимание!!!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149</Words>
  <Application>Microsoft Office PowerPoint</Application>
  <PresentationFormat>Экран (4:3)</PresentationFormat>
  <Paragraphs>30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Аполлон и девять муз</vt:lpstr>
      <vt:lpstr>           </vt:lpstr>
      <vt:lpstr>           1 муза </vt:lpstr>
      <vt:lpstr>                             2- 3 музы</vt:lpstr>
      <vt:lpstr>                       4 – 5 музы </vt:lpstr>
      <vt:lpstr>                  6 – 7 музы</vt:lpstr>
      <vt:lpstr>                    8 – 9 музы</vt:lpstr>
      <vt:lpstr>Музы в изобразительном искусстве</vt:lpstr>
      <vt:lpstr>Спасибо за внимание!!!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Аполлон и девять муз</dc:title>
  <dc:creator>INF</dc:creator>
  <cp:lastModifiedBy>Админ</cp:lastModifiedBy>
  <cp:revision>14</cp:revision>
  <dcterms:created xsi:type="dcterms:W3CDTF">2010-10-18T15:03:24Z</dcterms:created>
  <dcterms:modified xsi:type="dcterms:W3CDTF">2013-10-09T08:55:10Z</dcterms:modified>
</cp:coreProperties>
</file>