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57" r:id="rId3"/>
    <p:sldId id="260" r:id="rId4"/>
    <p:sldId id="259" r:id="rId5"/>
    <p:sldId id="261" r:id="rId6"/>
    <p:sldId id="258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7B459-9034-457D-892A-73CC847E886E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95CB5-56C1-4201-A492-84C4D1CDF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6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95CB5-56C1-4201-A492-84C4D1CDFA7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95CB5-56C1-4201-A492-84C4D1CDFA7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95CB5-56C1-4201-A492-84C4D1CDFA7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95CB5-56C1-4201-A492-84C4D1CDFA7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95CB5-56C1-4201-A492-84C4D1CDFA7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95CB5-56C1-4201-A492-84C4D1CDFA7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95CB5-56C1-4201-A492-84C4D1CDFA7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95CB5-56C1-4201-A492-84C4D1CDFA7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95CB5-56C1-4201-A492-84C4D1CDFA7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95CB5-56C1-4201-A492-84C4D1CDFA7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95CB5-56C1-4201-A492-84C4D1CDFA7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96F4-55BF-4EBF-95F5-7FB612F231C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E45-6279-4733-92A2-13B627A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96F4-55BF-4EBF-95F5-7FB612F231C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E45-6279-4733-92A2-13B627A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96F4-55BF-4EBF-95F5-7FB612F231C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E45-6279-4733-92A2-13B627A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96F4-55BF-4EBF-95F5-7FB612F231C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E45-6279-4733-92A2-13B627A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96F4-55BF-4EBF-95F5-7FB612F231C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E45-6279-4733-92A2-13B627A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96F4-55BF-4EBF-95F5-7FB612F231C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E45-6279-4733-92A2-13B627A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96F4-55BF-4EBF-95F5-7FB612F231C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E45-6279-4733-92A2-13B627A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96F4-55BF-4EBF-95F5-7FB612F231C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E45-6279-4733-92A2-13B627A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96F4-55BF-4EBF-95F5-7FB612F231C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E45-6279-4733-92A2-13B627A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96F4-55BF-4EBF-95F5-7FB612F231C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E45-6279-4733-92A2-13B627A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96F4-55BF-4EBF-95F5-7FB612F231C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E45-6279-4733-92A2-13B627A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196F4-55BF-4EBF-95F5-7FB612F231C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36E45-6279-4733-92A2-13B627A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a217_c9a78dd4_XL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2703" y="428604"/>
            <a:ext cx="7078605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Симфоническая сюита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Шахерезада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</a:p>
          <a:p>
            <a:pPr algn="ctr"/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Н.А.Римский-Корсаков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076d3snapshot20090719071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4968" y="0"/>
            <a:ext cx="94389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ba84c660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0143"/>
            <a:ext cx="9144000" cy="6998286"/>
          </a:xfrm>
          <a:prstGeom prst="rect">
            <a:avLst/>
          </a:prstGeom>
        </p:spPr>
      </p:pic>
      <p:pic>
        <p:nvPicPr>
          <p:cNvPr id="3" name="Рисунок 2" descr="b982cf8dfa9c09f0e6b5d1491487aea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8504" y="0"/>
            <a:ext cx="5035264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Иллюстративный материал</a:t>
            </a:r>
            <a:br>
              <a:rPr lang="ru-RU" sz="3200" dirty="0" smtClean="0"/>
            </a:br>
            <a:r>
              <a:rPr lang="ru-RU" sz="3200" dirty="0" smtClean="0"/>
              <a:t>к слушанию симфонической сюиты «</a:t>
            </a:r>
            <a:r>
              <a:rPr lang="ru-RU" sz="3200" dirty="0" err="1" smtClean="0"/>
              <a:t>Шахерезада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dirty="0" smtClean="0"/>
              <a:t>создала учитель музыки</a:t>
            </a:r>
            <a:br>
              <a:rPr lang="ru-RU" sz="3200" dirty="0" smtClean="0"/>
            </a:br>
            <a:r>
              <a:rPr lang="ru-RU" sz="3200" dirty="0" smtClean="0"/>
              <a:t>ГБОУ СОШ №589</a:t>
            </a:r>
            <a:br>
              <a:rPr lang="ru-RU" sz="3200" dirty="0" smtClean="0"/>
            </a:br>
            <a:r>
              <a:rPr lang="ru-RU" sz="3200" dirty="0" smtClean="0"/>
              <a:t>Боровик Елена Дмитриевна.</a:t>
            </a:r>
            <a:br>
              <a:rPr lang="ru-RU" sz="3200" dirty="0" smtClean="0"/>
            </a:br>
            <a:r>
              <a:rPr lang="ru-RU" sz="3200" dirty="0" smtClean="0"/>
              <a:t>Использованы ресурсы интернета.</a:t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937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78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ba84c660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92017" y="0"/>
            <a:ext cx="12830125" cy="8215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11034"/>
            <a:ext cx="9144000" cy="708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6087624_23ec314e23614aa1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57214"/>
            <a:ext cx="9143999" cy="892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e7dd963838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49307"/>
            <a:ext cx="9644097" cy="7969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d638471bc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286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16609_12276217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0984"/>
            <a:ext cx="9144000" cy="6907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herez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96" y="0"/>
            <a:ext cx="90674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19</Words>
  <Application>Microsoft Office PowerPoint</Application>
  <PresentationFormat>Экран (4:3)</PresentationFormat>
  <Paragraphs>19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Иллюстративный материал к слушанию симфонической сюиты «Шахерезада» создала учитель музыки ГБОУ СОШ №589 Боровик Елена Дмитриевна. Использованы ресурсы интернета.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Helen Borovik</cp:lastModifiedBy>
  <cp:revision>9</cp:revision>
  <dcterms:created xsi:type="dcterms:W3CDTF">2011-10-14T08:37:06Z</dcterms:created>
  <dcterms:modified xsi:type="dcterms:W3CDTF">2013-11-04T19:19:58Z</dcterms:modified>
</cp:coreProperties>
</file>