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wmf" ContentType="image/x-wmf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12F"/>
    <a:srgbClr val="000000"/>
    <a:srgbClr val="E4DF0F"/>
    <a:srgbClr val="BF772F"/>
    <a:srgbClr val="4D4D4D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A3640-A0D6-448C-B2C7-5C5ABB3CB704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E12A1637-B5C0-4175-B6A7-D51ED8A96631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Синдром эмоционального выгорания (СЭВ)</a:t>
          </a:r>
          <a:r>
            <a:rPr lang="ru-RU" b="1" dirty="0" smtClean="0"/>
            <a:t> </a:t>
          </a:r>
          <a:r>
            <a:rPr lang="ru-RU" dirty="0" smtClean="0"/>
            <a:t>- </a:t>
          </a:r>
          <a:r>
            <a:rPr lang="ru-RU" dirty="0" smtClean="0">
              <a:solidFill>
                <a:srgbClr val="000000"/>
              </a:solidFill>
            </a:rPr>
            <a:t>это реакция организма, возникающая вследствие продолжительного воздействия профессиональных стрессов средней интенсивности</a:t>
          </a:r>
          <a:endParaRPr lang="ru-RU" dirty="0">
            <a:solidFill>
              <a:srgbClr val="000000"/>
            </a:solidFill>
          </a:endParaRPr>
        </a:p>
      </dgm:t>
    </dgm:pt>
    <dgm:pt modelId="{1E85498A-0C59-458E-906B-B4E9E1AAA40A}" type="parTrans" cxnId="{F6FCA163-EBB9-43B4-888F-7A590C786CD4}">
      <dgm:prSet/>
      <dgm:spPr/>
      <dgm:t>
        <a:bodyPr/>
        <a:lstStyle/>
        <a:p>
          <a:endParaRPr lang="ru-RU"/>
        </a:p>
      </dgm:t>
    </dgm:pt>
    <dgm:pt modelId="{10DAF35D-59C2-42A6-8EC6-BC3FB8C5B80E}" type="sibTrans" cxnId="{F6FCA163-EBB9-43B4-888F-7A590C786CD4}">
      <dgm:prSet/>
      <dgm:spPr/>
      <dgm:t>
        <a:bodyPr/>
        <a:lstStyle/>
        <a:p>
          <a:endParaRPr lang="ru-RU"/>
        </a:p>
      </dgm:t>
    </dgm:pt>
    <dgm:pt modelId="{4A0B427A-1164-4684-9FC9-4C3C5C7533F2}" type="pres">
      <dgm:prSet presAssocID="{018A3640-A0D6-448C-B2C7-5C5ABB3CB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86871-2C6C-410D-95AE-01B4C9FF71A8}" type="pres">
      <dgm:prSet presAssocID="{E12A1637-B5C0-4175-B6A7-D51ED8A966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98D9A-0C1F-4DC5-BE17-D93CF4886027}" type="presOf" srcId="{E12A1637-B5C0-4175-B6A7-D51ED8A96631}" destId="{11E86871-2C6C-410D-95AE-01B4C9FF71A8}" srcOrd="0" destOrd="0" presId="urn:microsoft.com/office/officeart/2005/8/layout/vList2"/>
    <dgm:cxn modelId="{F6FCA163-EBB9-43B4-888F-7A590C786CD4}" srcId="{018A3640-A0D6-448C-B2C7-5C5ABB3CB704}" destId="{E12A1637-B5C0-4175-B6A7-D51ED8A96631}" srcOrd="0" destOrd="0" parTransId="{1E85498A-0C59-458E-906B-B4E9E1AAA40A}" sibTransId="{10DAF35D-59C2-42A6-8EC6-BC3FB8C5B80E}"/>
    <dgm:cxn modelId="{32AF1E40-2826-4054-8D74-5A0F42461CCF}" type="presOf" srcId="{018A3640-A0D6-448C-B2C7-5C5ABB3CB704}" destId="{4A0B427A-1164-4684-9FC9-4C3C5C7533F2}" srcOrd="0" destOrd="0" presId="urn:microsoft.com/office/officeart/2005/8/layout/vList2"/>
    <dgm:cxn modelId="{821E6AC1-C2B0-467A-9C15-113C08B1F01A}" type="presParOf" srcId="{4A0B427A-1164-4684-9FC9-4C3C5C7533F2}" destId="{11E86871-2C6C-410D-95AE-01B4C9FF71A8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511AC-C7C6-4AAC-BE99-177539AD8679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C80818F-8065-40D2-9BD8-BCF8882A94FD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50000"/>
                </a:schemeClr>
              </a:solidFill>
            </a:rPr>
            <a:t>Синдром выгорания относится в том числе к феномену личностной деформации. Выгорание развивается, как правило, у тех, кто по роду своей деятельности должен много общаться. Особенно часто синдром выгорания развивается у педагогов.</a:t>
          </a:r>
          <a:endParaRPr lang="ru-RU" b="1" dirty="0">
            <a:solidFill>
              <a:schemeClr val="tx1">
                <a:lumMod val="50000"/>
              </a:schemeClr>
            </a:solidFill>
          </a:endParaRPr>
        </a:p>
      </dgm:t>
    </dgm:pt>
    <dgm:pt modelId="{B1E80515-AD87-47AF-BC41-1A891F1019F5}" type="parTrans" cxnId="{632865B0-2E95-4E41-9730-95CF3D414F55}">
      <dgm:prSet/>
      <dgm:spPr/>
      <dgm:t>
        <a:bodyPr/>
        <a:lstStyle/>
        <a:p>
          <a:endParaRPr lang="ru-RU"/>
        </a:p>
      </dgm:t>
    </dgm:pt>
    <dgm:pt modelId="{35529CB4-60F1-462D-BF48-E27F50D56B92}" type="sibTrans" cxnId="{632865B0-2E95-4E41-9730-95CF3D414F55}">
      <dgm:prSet/>
      <dgm:spPr/>
      <dgm:t>
        <a:bodyPr/>
        <a:lstStyle/>
        <a:p>
          <a:endParaRPr lang="ru-RU"/>
        </a:p>
      </dgm:t>
    </dgm:pt>
    <dgm:pt modelId="{18717C53-9E3E-4BC1-9901-DB8F425BEDBD}" type="pres">
      <dgm:prSet presAssocID="{5BD511AC-C7C6-4AAC-BE99-177539AD8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70DEF-B731-4606-BC1A-2F36B1A841A4}" type="pres">
      <dgm:prSet presAssocID="{7C80818F-8065-40D2-9BD8-BCF8882A94FD}" presName="parentText" presStyleLbl="node1" presStyleIdx="0" presStyleCnt="1" custScaleY="3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BC181-7A20-46D5-BC63-C5129AD3F1BC}" type="presOf" srcId="{5BD511AC-C7C6-4AAC-BE99-177539AD8679}" destId="{18717C53-9E3E-4BC1-9901-DB8F425BEDBD}" srcOrd="0" destOrd="0" presId="urn:microsoft.com/office/officeart/2005/8/layout/vList2"/>
    <dgm:cxn modelId="{632865B0-2E95-4E41-9730-95CF3D414F55}" srcId="{5BD511AC-C7C6-4AAC-BE99-177539AD8679}" destId="{7C80818F-8065-40D2-9BD8-BCF8882A94FD}" srcOrd="0" destOrd="0" parTransId="{B1E80515-AD87-47AF-BC41-1A891F1019F5}" sibTransId="{35529CB4-60F1-462D-BF48-E27F50D56B92}"/>
    <dgm:cxn modelId="{4FE69511-F578-4425-A06A-0B426A5E086E}" type="presOf" srcId="{7C80818F-8065-40D2-9BD8-BCF8882A94FD}" destId="{05B70DEF-B731-4606-BC1A-2F36B1A841A4}" srcOrd="0" destOrd="0" presId="urn:microsoft.com/office/officeart/2005/8/layout/vList2"/>
    <dgm:cxn modelId="{8DC67E05-89EF-440E-93F0-461D89EA1366}" type="presParOf" srcId="{18717C53-9E3E-4BC1-9901-DB8F425BEDBD}" destId="{05B70DEF-B731-4606-BC1A-2F36B1A841A4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0CE99-831E-4024-953F-0A14063FF52C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9709520-6E04-4BEF-9333-6EA73607E227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0000"/>
              </a:solidFill>
            </a:rPr>
            <a:t>Миф первый: «Жить надо для людей».</a:t>
          </a:r>
          <a:r>
            <a:rPr lang="ru-RU" dirty="0" smtClean="0">
              <a:solidFill>
                <a:srgbClr val="FF0000"/>
              </a:solidFill>
            </a:rPr>
            <a:t>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0000"/>
              </a:solidFill>
            </a:rPr>
            <a:t>Основная идея этого мифа — «человек должен жертвовать собой ради других»</a:t>
          </a:r>
        </a:p>
        <a:p>
          <a:pPr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7895B77-044E-4008-A7A4-7375097F5926}" type="parTrans" cxnId="{7970FAF8-9A27-4C43-A1F3-04A54E523606}">
      <dgm:prSet/>
      <dgm:spPr/>
      <dgm:t>
        <a:bodyPr/>
        <a:lstStyle/>
        <a:p>
          <a:endParaRPr lang="ru-RU"/>
        </a:p>
      </dgm:t>
    </dgm:pt>
    <dgm:pt modelId="{3B4CAAF8-E090-4F58-8F25-B12651D1DDBC}" type="sibTrans" cxnId="{7970FAF8-9A27-4C43-A1F3-04A54E523606}">
      <dgm:prSet/>
      <dgm:spPr/>
      <dgm:t>
        <a:bodyPr/>
        <a:lstStyle/>
        <a:p>
          <a:endParaRPr lang="ru-RU"/>
        </a:p>
      </dgm:t>
    </dgm:pt>
    <dgm:pt modelId="{89845863-2E8D-4470-A638-2BD2FD40316F}" type="pres">
      <dgm:prSet presAssocID="{72E0CE99-831E-4024-953F-0A14063FF5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F41D3-8DC7-4464-9A3A-4B3BF267BBF0}" type="pres">
      <dgm:prSet presAssocID="{89709520-6E04-4BEF-9333-6EA73607E227}" presName="parentText" presStyleLbl="node1" presStyleIdx="0" presStyleCnt="1" custScaleY="124872" custLinFactNeighborX="-2557" custLinFactNeighborY="-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9A891-E7D8-45B7-8D3B-E91A92E18353}" type="presOf" srcId="{89709520-6E04-4BEF-9333-6EA73607E227}" destId="{107F41D3-8DC7-4464-9A3A-4B3BF267BBF0}" srcOrd="0" destOrd="0" presId="urn:microsoft.com/office/officeart/2005/8/layout/vList2"/>
    <dgm:cxn modelId="{FACEE015-A3A2-45CD-AEB6-230178B0E022}" type="presOf" srcId="{72E0CE99-831E-4024-953F-0A14063FF52C}" destId="{89845863-2E8D-4470-A638-2BD2FD40316F}" srcOrd="0" destOrd="0" presId="urn:microsoft.com/office/officeart/2005/8/layout/vList2"/>
    <dgm:cxn modelId="{7970FAF8-9A27-4C43-A1F3-04A54E523606}" srcId="{72E0CE99-831E-4024-953F-0A14063FF52C}" destId="{89709520-6E04-4BEF-9333-6EA73607E227}" srcOrd="0" destOrd="0" parTransId="{37895B77-044E-4008-A7A4-7375097F5926}" sibTransId="{3B4CAAF8-E090-4F58-8F25-B12651D1DDBC}"/>
    <dgm:cxn modelId="{0A920F5B-D5CD-47E8-A5DD-B41C64142AD7}" type="presParOf" srcId="{89845863-2E8D-4470-A638-2BD2FD40316F}" destId="{107F41D3-8DC7-4464-9A3A-4B3BF267BBF0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ED119-7639-4343-84DD-E75F5936D74B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7A180E7-F420-4009-BC05-DC59E3EDDB0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Вы живой человек, поэтому имеете право заботиться о себе.</a:t>
          </a:r>
          <a:endParaRPr lang="ru-RU" b="1" dirty="0">
            <a:solidFill>
              <a:srgbClr val="000000"/>
            </a:solidFill>
          </a:endParaRPr>
        </a:p>
      </dgm:t>
    </dgm:pt>
    <dgm:pt modelId="{3C597193-FCE4-409D-BD26-7ED17C2B11FA}" type="parTrans" cxnId="{5BDEA44C-2D25-4510-9ED6-BD9F21AC5469}">
      <dgm:prSet/>
      <dgm:spPr/>
      <dgm:t>
        <a:bodyPr/>
        <a:lstStyle/>
        <a:p>
          <a:endParaRPr lang="ru-RU"/>
        </a:p>
      </dgm:t>
    </dgm:pt>
    <dgm:pt modelId="{729FF098-006F-4CCF-BD8A-90BEF40C0FA3}" type="sibTrans" cxnId="{5BDEA44C-2D25-4510-9ED6-BD9F21AC5469}">
      <dgm:prSet/>
      <dgm:spPr/>
      <dgm:t>
        <a:bodyPr/>
        <a:lstStyle/>
        <a:p>
          <a:endParaRPr lang="ru-RU"/>
        </a:p>
      </dgm:t>
    </dgm:pt>
    <dgm:pt modelId="{3D64F6D9-3CB2-4E89-BE4C-664F57840F6F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Гордитесь тем, как вы выполняете свой круг обязанностей, пусть и небольшой, не бойтесь делать ошибок – нет ни одного человека на земле, который бы их не совершал.</a:t>
          </a:r>
          <a:endParaRPr lang="ru-RU" b="1" dirty="0">
            <a:solidFill>
              <a:srgbClr val="000000"/>
            </a:solidFill>
          </a:endParaRPr>
        </a:p>
      </dgm:t>
    </dgm:pt>
    <dgm:pt modelId="{BFDD506D-43A1-4FFF-B99A-DD5D7D423ADB}" type="parTrans" cxnId="{DD37C43F-8385-4199-AAF1-48685F771F0D}">
      <dgm:prSet/>
      <dgm:spPr/>
      <dgm:t>
        <a:bodyPr/>
        <a:lstStyle/>
        <a:p>
          <a:endParaRPr lang="ru-RU"/>
        </a:p>
      </dgm:t>
    </dgm:pt>
    <dgm:pt modelId="{ED9D5827-AC7C-4410-9B39-2BD31C274C23}" type="sibTrans" cxnId="{DD37C43F-8385-4199-AAF1-48685F771F0D}">
      <dgm:prSet/>
      <dgm:spPr/>
      <dgm:t>
        <a:bodyPr/>
        <a:lstStyle/>
        <a:p>
          <a:endParaRPr lang="ru-RU"/>
        </a:p>
      </dgm:t>
    </dgm:pt>
    <dgm:pt modelId="{295D11C9-22BF-4E9D-A0BC-94426686690D}" type="pres">
      <dgm:prSet presAssocID="{0DCED119-7639-4343-84DD-E75F5936D7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CB1EE-4AF0-4799-B80D-6247D489E9EC}" type="pres">
      <dgm:prSet presAssocID="{27A180E7-F420-4009-BC05-DC59E3EDDB07}" presName="parentText" presStyleLbl="node1" presStyleIdx="0" presStyleCnt="2" custScaleY="67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383DF-1684-4C13-BB8A-E03626E38F75}" type="pres">
      <dgm:prSet presAssocID="{729FF098-006F-4CCF-BD8A-90BEF40C0FA3}" presName="spacer" presStyleCnt="0"/>
      <dgm:spPr/>
    </dgm:pt>
    <dgm:pt modelId="{D6BC174B-ED1C-48AF-8B9F-DBEF68459D3C}" type="pres">
      <dgm:prSet presAssocID="{3D64F6D9-3CB2-4E89-BE4C-664F57840F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9F3DD-C148-467D-A770-34435BD43F81}" type="presOf" srcId="{27A180E7-F420-4009-BC05-DC59E3EDDB07}" destId="{8C0CB1EE-4AF0-4799-B80D-6247D489E9EC}" srcOrd="0" destOrd="0" presId="urn:microsoft.com/office/officeart/2005/8/layout/vList2"/>
    <dgm:cxn modelId="{5BDEA44C-2D25-4510-9ED6-BD9F21AC5469}" srcId="{0DCED119-7639-4343-84DD-E75F5936D74B}" destId="{27A180E7-F420-4009-BC05-DC59E3EDDB07}" srcOrd="0" destOrd="0" parTransId="{3C597193-FCE4-409D-BD26-7ED17C2B11FA}" sibTransId="{729FF098-006F-4CCF-BD8A-90BEF40C0FA3}"/>
    <dgm:cxn modelId="{C3F2D3F8-1D30-4717-AE03-AF8411E14AD4}" type="presOf" srcId="{3D64F6D9-3CB2-4E89-BE4C-664F57840F6F}" destId="{D6BC174B-ED1C-48AF-8B9F-DBEF68459D3C}" srcOrd="0" destOrd="0" presId="urn:microsoft.com/office/officeart/2005/8/layout/vList2"/>
    <dgm:cxn modelId="{8B545AAE-08C6-403F-B3F9-D188FE88B288}" type="presOf" srcId="{0DCED119-7639-4343-84DD-E75F5936D74B}" destId="{295D11C9-22BF-4E9D-A0BC-94426686690D}" srcOrd="0" destOrd="0" presId="urn:microsoft.com/office/officeart/2005/8/layout/vList2"/>
    <dgm:cxn modelId="{DD37C43F-8385-4199-AAF1-48685F771F0D}" srcId="{0DCED119-7639-4343-84DD-E75F5936D74B}" destId="{3D64F6D9-3CB2-4E89-BE4C-664F57840F6F}" srcOrd="1" destOrd="0" parTransId="{BFDD506D-43A1-4FFF-B99A-DD5D7D423ADB}" sibTransId="{ED9D5827-AC7C-4410-9B39-2BD31C274C23}"/>
    <dgm:cxn modelId="{D6920E2E-6DAE-4C5D-B78C-071282180778}" type="presParOf" srcId="{295D11C9-22BF-4E9D-A0BC-94426686690D}" destId="{8C0CB1EE-4AF0-4799-B80D-6247D489E9EC}" srcOrd="0" destOrd="0" presId="urn:microsoft.com/office/officeart/2005/8/layout/vList2"/>
    <dgm:cxn modelId="{15C44B59-0405-4B8A-9F07-B3C2E2980DD8}" type="presParOf" srcId="{295D11C9-22BF-4E9D-A0BC-94426686690D}" destId="{FAD383DF-1684-4C13-BB8A-E03626E38F75}" srcOrd="1" destOrd="0" presId="urn:microsoft.com/office/officeart/2005/8/layout/vList2"/>
    <dgm:cxn modelId="{7A1A9355-6DC0-49E9-BABD-35B376899166}" type="presParOf" srcId="{295D11C9-22BF-4E9D-A0BC-94426686690D}" destId="{D6BC174B-ED1C-48AF-8B9F-DBEF68459D3C}" srcOrd="2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7FFEDB-93DF-4B27-8B7B-9BD5516419FE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765FF00-11E1-4D2F-8F08-BDBD1139BCA8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FF0000"/>
              </a:solidFill>
            </a:rPr>
            <a:t>Миф второй: «Если не я, то кто же?»</a:t>
          </a:r>
        </a:p>
        <a:p>
          <a:pPr algn="ctr" rtl="0"/>
          <a:r>
            <a:rPr lang="ru-RU" dirty="0" smtClean="0"/>
            <a:t> </a:t>
          </a:r>
          <a:r>
            <a:rPr lang="ru-RU" b="1" dirty="0" smtClean="0">
              <a:solidFill>
                <a:srgbClr val="000000"/>
              </a:solidFill>
            </a:rPr>
            <a:t>Очень часто педагог чувствует себя комфортно только когда он помогает кому-то, считает, что он,  во что бы то ни стало, обязан помогать всем</a:t>
          </a:r>
          <a:endParaRPr lang="ru-RU" b="1" dirty="0">
            <a:solidFill>
              <a:srgbClr val="000000"/>
            </a:solidFill>
          </a:endParaRPr>
        </a:p>
      </dgm:t>
    </dgm:pt>
    <dgm:pt modelId="{D10A926F-8A31-440B-8CFC-87B0FD9CE762}" type="parTrans" cxnId="{06A16CFE-775D-4966-84C4-4184905A2312}">
      <dgm:prSet/>
      <dgm:spPr/>
      <dgm:t>
        <a:bodyPr/>
        <a:lstStyle/>
        <a:p>
          <a:endParaRPr lang="ru-RU"/>
        </a:p>
      </dgm:t>
    </dgm:pt>
    <dgm:pt modelId="{86F23A27-9875-4F7A-B99B-08E6C722CD7B}" type="sibTrans" cxnId="{06A16CFE-775D-4966-84C4-4184905A2312}">
      <dgm:prSet/>
      <dgm:spPr/>
      <dgm:t>
        <a:bodyPr/>
        <a:lstStyle/>
        <a:p>
          <a:endParaRPr lang="ru-RU"/>
        </a:p>
      </dgm:t>
    </dgm:pt>
    <dgm:pt modelId="{49A854AD-E8AD-4F3C-92F2-8BC758C3A92A}" type="pres">
      <dgm:prSet presAssocID="{DC7FFEDB-93DF-4B27-8B7B-9BD551641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48589-E1E7-4123-B3F2-E61EC7E7CAFB}" type="pres">
      <dgm:prSet presAssocID="{E765FF00-11E1-4D2F-8F08-BDBD1139BC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DE7EF-D233-42F6-8C1D-5E23D5AC34C2}" type="presOf" srcId="{E765FF00-11E1-4D2F-8F08-BDBD1139BCA8}" destId="{DDB48589-E1E7-4123-B3F2-E61EC7E7CAFB}" srcOrd="0" destOrd="0" presId="urn:microsoft.com/office/officeart/2005/8/layout/vList2"/>
    <dgm:cxn modelId="{424DEBFA-1CA8-4EF9-92D5-F324949946C2}" type="presOf" srcId="{DC7FFEDB-93DF-4B27-8B7B-9BD5516419FE}" destId="{49A854AD-E8AD-4F3C-92F2-8BC758C3A92A}" srcOrd="0" destOrd="0" presId="urn:microsoft.com/office/officeart/2005/8/layout/vList2"/>
    <dgm:cxn modelId="{06A16CFE-775D-4966-84C4-4184905A2312}" srcId="{DC7FFEDB-93DF-4B27-8B7B-9BD5516419FE}" destId="{E765FF00-11E1-4D2F-8F08-BDBD1139BCA8}" srcOrd="0" destOrd="0" parTransId="{D10A926F-8A31-440B-8CFC-87B0FD9CE762}" sibTransId="{86F23A27-9875-4F7A-B99B-08E6C722CD7B}"/>
    <dgm:cxn modelId="{9F3236EC-35CC-47FB-A839-36E662A5E740}" type="presParOf" srcId="{49A854AD-E8AD-4F3C-92F2-8BC758C3A92A}" destId="{DDB48589-E1E7-4123-B3F2-E61EC7E7CAFB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5DE1AD-5D3B-4A42-9897-B64D847B40B6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AA9871E3-9851-4F11-BB40-ACE4E3FFEA5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0000"/>
              </a:solidFill>
            </a:rPr>
            <a:t>Лучший способ позаботиться о человеке — помочь ему понять, что он может решать проблемы самостоятельно.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0000"/>
              </a:solidFill>
            </a:rPr>
            <a:t>Каждый раз, когда вам хочется кого-нибудь спасти, задавай­те себе два вопроса: «Так ли уж ему это нужно?» и «Может, он справится сам?».</a:t>
          </a:r>
        </a:p>
        <a:p>
          <a:pPr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35B77FA-A990-411F-AE80-1EAC260A5F67}" type="parTrans" cxnId="{AEC569C7-06F8-4DA9-9FE5-B82078645884}">
      <dgm:prSet/>
      <dgm:spPr/>
      <dgm:t>
        <a:bodyPr/>
        <a:lstStyle/>
        <a:p>
          <a:endParaRPr lang="ru-RU"/>
        </a:p>
      </dgm:t>
    </dgm:pt>
    <dgm:pt modelId="{7DDFC214-8C8F-4775-9494-1918DBF19B02}" type="sibTrans" cxnId="{AEC569C7-06F8-4DA9-9FE5-B82078645884}">
      <dgm:prSet/>
      <dgm:spPr/>
      <dgm:t>
        <a:bodyPr/>
        <a:lstStyle/>
        <a:p>
          <a:endParaRPr lang="ru-RU"/>
        </a:p>
      </dgm:t>
    </dgm:pt>
    <dgm:pt modelId="{552221C8-6AC8-4713-A1E0-67F6203F9302}" type="pres">
      <dgm:prSet presAssocID="{AA5DE1AD-5D3B-4A42-9897-B64D847B4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4FB37-BAB3-4D4E-99AA-F4390EE5F622}" type="pres">
      <dgm:prSet presAssocID="{AA9871E3-9851-4F11-BB40-ACE4E3FFEA53}" presName="parentText" presStyleLbl="node1" presStyleIdx="0" presStyleCnt="1" custLinFactNeighborX="2770" custLinFactNeighborY="-1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69A6E-9BD1-43EE-9A42-532CE38A49DE}" type="presOf" srcId="{AA5DE1AD-5D3B-4A42-9897-B64D847B40B6}" destId="{552221C8-6AC8-4713-A1E0-67F6203F9302}" srcOrd="0" destOrd="0" presId="urn:microsoft.com/office/officeart/2005/8/layout/vList2"/>
    <dgm:cxn modelId="{CC8F11DE-C0F8-44F9-9844-92DC01EFFE39}" type="presOf" srcId="{AA9871E3-9851-4F11-BB40-ACE4E3FFEA53}" destId="{B4B4FB37-BAB3-4D4E-99AA-F4390EE5F622}" srcOrd="0" destOrd="0" presId="urn:microsoft.com/office/officeart/2005/8/layout/vList2"/>
    <dgm:cxn modelId="{AEC569C7-06F8-4DA9-9FE5-B82078645884}" srcId="{AA5DE1AD-5D3B-4A42-9897-B64D847B40B6}" destId="{AA9871E3-9851-4F11-BB40-ACE4E3FFEA53}" srcOrd="0" destOrd="0" parTransId="{335B77FA-A990-411F-AE80-1EAC260A5F67}" sibTransId="{7DDFC214-8C8F-4775-9494-1918DBF19B02}"/>
    <dgm:cxn modelId="{C2219614-EA7F-4D00-8892-EE6E2BFF3685}" type="presParOf" srcId="{552221C8-6AC8-4713-A1E0-67F6203F9302}" destId="{B4B4FB37-BAB3-4D4E-99AA-F4390EE5F622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E114EF-29DB-46D9-B9BA-7D173D724018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575E7C4F-C166-41EF-8513-0218A84DE37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FF0000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</a:rPr>
            <a:t>Миф третий: «Работа превыше всего!»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500" b="1" dirty="0" smtClean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rgbClr val="000000"/>
              </a:solidFill>
            </a:rPr>
            <a:t>Педагог очень часто убежден, что работу никто кроме него сделать не может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500" b="1" dirty="0" smtClean="0">
            <a:solidFill>
              <a:srgbClr val="000000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rgbClr val="000000"/>
              </a:solidFill>
            </a:rPr>
            <a:t>Завершив одно дело, не дает себе возможности остановиться, оглянуться, порадоваться, а без передышки отыскивает и штурмует еще более высокую гору.</a:t>
          </a:r>
        </a:p>
        <a:p>
          <a:pPr algn="l" rtl="0"/>
          <a:endParaRPr lang="ru-RU" sz="2500" dirty="0"/>
        </a:p>
      </dgm:t>
    </dgm:pt>
    <dgm:pt modelId="{C284D16C-BBC0-46F4-AE89-66BBFCA41810}" type="parTrans" cxnId="{DACA7AF8-F71C-4DEC-86DD-2E2DFE900A67}">
      <dgm:prSet/>
      <dgm:spPr/>
      <dgm:t>
        <a:bodyPr/>
        <a:lstStyle/>
        <a:p>
          <a:endParaRPr lang="ru-RU"/>
        </a:p>
      </dgm:t>
    </dgm:pt>
    <dgm:pt modelId="{61030807-D817-464A-A409-87EC5E36CC57}" type="sibTrans" cxnId="{DACA7AF8-F71C-4DEC-86DD-2E2DFE900A67}">
      <dgm:prSet/>
      <dgm:spPr/>
      <dgm:t>
        <a:bodyPr/>
        <a:lstStyle/>
        <a:p>
          <a:endParaRPr lang="ru-RU"/>
        </a:p>
      </dgm:t>
    </dgm:pt>
    <dgm:pt modelId="{23D44C9E-D552-4297-9DC0-3865EE18C5E3}" type="pres">
      <dgm:prSet presAssocID="{20E114EF-29DB-46D9-B9BA-7D173D7240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93EB2-061A-4AB6-A165-332D94FA146B}" type="pres">
      <dgm:prSet presAssocID="{575E7C4F-C166-41EF-8513-0218A84DE373}" presName="parentText" presStyleLbl="node1" presStyleIdx="0" presStyleCnt="1" custScaleX="100000" custScaleY="545513" custLinFactNeighborX="-2557" custLinFactNeighborY="-5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A7AF8-F71C-4DEC-86DD-2E2DFE900A67}" srcId="{20E114EF-29DB-46D9-B9BA-7D173D724018}" destId="{575E7C4F-C166-41EF-8513-0218A84DE373}" srcOrd="0" destOrd="0" parTransId="{C284D16C-BBC0-46F4-AE89-66BBFCA41810}" sibTransId="{61030807-D817-464A-A409-87EC5E36CC57}"/>
    <dgm:cxn modelId="{B727ADE9-B56E-4375-84C9-2A932CB3FC03}" type="presOf" srcId="{575E7C4F-C166-41EF-8513-0218A84DE373}" destId="{7D193EB2-061A-4AB6-A165-332D94FA146B}" srcOrd="0" destOrd="0" presId="urn:microsoft.com/office/officeart/2005/8/layout/vList2"/>
    <dgm:cxn modelId="{2EA676C6-DB33-4371-BAE2-B4201801180A}" type="presOf" srcId="{20E114EF-29DB-46D9-B9BA-7D173D724018}" destId="{23D44C9E-D552-4297-9DC0-3865EE18C5E3}" srcOrd="0" destOrd="0" presId="urn:microsoft.com/office/officeart/2005/8/layout/vList2"/>
    <dgm:cxn modelId="{CEFB3AEF-D2E5-4484-A179-5ED2C0729AAA}" type="presParOf" srcId="{23D44C9E-D552-4297-9DC0-3865EE18C5E3}" destId="{7D193EB2-061A-4AB6-A165-332D94FA146B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402BC0-1DD2-4118-8F38-8A4654FEC9DC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0E929246-A725-4F24-B316-5839DD08C7CF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«Бессердечье к себе — это тоже увечье». Педагог  имеете право на свободное время!</a:t>
          </a:r>
          <a:endParaRPr lang="en-US" b="1" dirty="0" smtClean="0">
            <a:solidFill>
              <a:srgbClr val="000000"/>
            </a:solidFill>
          </a:endParaRPr>
        </a:p>
        <a:p>
          <a:pPr rtl="0"/>
          <a:r>
            <a:rPr lang="ru-RU" b="1" dirty="0" smtClean="0">
              <a:solidFill>
                <a:srgbClr val="000000"/>
              </a:solidFill>
            </a:rPr>
            <a:t> Придя домой, сразу примите душ и переоденьтесь. Так вы</a:t>
          </a:r>
          <a:br>
            <a:rPr lang="ru-RU" b="1" dirty="0" smtClean="0">
              <a:solidFill>
                <a:srgbClr val="000000"/>
              </a:solidFill>
            </a:rPr>
          </a:br>
          <a:r>
            <a:rPr lang="ru-RU" b="1" dirty="0" smtClean="0">
              <a:solidFill>
                <a:srgbClr val="000000"/>
              </a:solidFill>
            </a:rPr>
            <a:t>психологически разграничите две разные сферы жизни: работу и отдых.</a:t>
          </a:r>
          <a:endParaRPr lang="ru-RU" b="1" dirty="0">
            <a:solidFill>
              <a:srgbClr val="000000"/>
            </a:solidFill>
          </a:endParaRPr>
        </a:p>
      </dgm:t>
    </dgm:pt>
    <dgm:pt modelId="{716CC1A2-41C4-43B0-8EE5-B77A74EAA51F}" type="parTrans" cxnId="{B8DEF03D-8697-4BAC-B55A-BD101F700F2D}">
      <dgm:prSet/>
      <dgm:spPr/>
      <dgm:t>
        <a:bodyPr/>
        <a:lstStyle/>
        <a:p>
          <a:endParaRPr lang="ru-RU"/>
        </a:p>
      </dgm:t>
    </dgm:pt>
    <dgm:pt modelId="{D43E37A2-C053-4FCD-AF37-64FEC7D60BB5}" type="sibTrans" cxnId="{B8DEF03D-8697-4BAC-B55A-BD101F700F2D}">
      <dgm:prSet/>
      <dgm:spPr/>
      <dgm:t>
        <a:bodyPr/>
        <a:lstStyle/>
        <a:p>
          <a:endParaRPr lang="ru-RU"/>
        </a:p>
      </dgm:t>
    </dgm:pt>
    <dgm:pt modelId="{3B098097-5EFF-4874-B44C-46AB591AB039}" type="pres">
      <dgm:prSet presAssocID="{43402BC0-1DD2-4118-8F38-8A4654FEC9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3A4F1-B445-4609-8E0E-613CC0FE83FC}" type="pres">
      <dgm:prSet presAssocID="{0E929246-A725-4F24-B316-5839DD08C7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17F37-342F-4E25-9812-3E9B263836F2}" type="presOf" srcId="{0E929246-A725-4F24-B316-5839DD08C7CF}" destId="{BA93A4F1-B445-4609-8E0E-613CC0FE83FC}" srcOrd="0" destOrd="0" presId="urn:microsoft.com/office/officeart/2005/8/layout/vList2"/>
    <dgm:cxn modelId="{BFA20992-5019-4AFB-940B-9D836AC02D3E}" type="presOf" srcId="{43402BC0-1DD2-4118-8F38-8A4654FEC9DC}" destId="{3B098097-5EFF-4874-B44C-46AB591AB039}" srcOrd="0" destOrd="0" presId="urn:microsoft.com/office/officeart/2005/8/layout/vList2"/>
    <dgm:cxn modelId="{B8DEF03D-8697-4BAC-B55A-BD101F700F2D}" srcId="{43402BC0-1DD2-4118-8F38-8A4654FEC9DC}" destId="{0E929246-A725-4F24-B316-5839DD08C7CF}" srcOrd="0" destOrd="0" parTransId="{716CC1A2-41C4-43B0-8EE5-B77A74EAA51F}" sibTransId="{D43E37A2-C053-4FCD-AF37-64FEC7D60BB5}"/>
    <dgm:cxn modelId="{D38C024E-5CFD-41E9-92DC-665F0C3557A0}" type="presParOf" srcId="{3B098097-5EFF-4874-B44C-46AB591AB039}" destId="{BA93A4F1-B445-4609-8E0E-613CC0FE83FC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A74224-71FA-453D-9AD1-0F2D95DBBC9F}" type="doc">
      <dgm:prSet loTypeId="urn:microsoft.com/office/officeart/2005/8/layout/vList2" loCatId="list" qsTypeId="urn:microsoft.com/office/officeart/2005/8/quickstyle/simple1#9" qsCatId="simple" csTypeId="urn:microsoft.com/office/officeart/2005/8/colors/accent1_2#9" csCatId="accent1"/>
      <dgm:spPr/>
      <dgm:t>
        <a:bodyPr/>
        <a:lstStyle/>
        <a:p>
          <a:endParaRPr lang="ru-RU"/>
        </a:p>
      </dgm:t>
    </dgm:pt>
    <dgm:pt modelId="{CC44A66D-9B17-4D10-AB16-9E8D94BA42E2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Работа над мифами – это предварительный этап перед основной работой в интерактивной форме, которая позволяет помочь  педагогам овладеть  основными приемами </a:t>
          </a:r>
          <a:r>
            <a:rPr lang="ru-RU" b="1" dirty="0" err="1" smtClean="0">
              <a:solidFill>
                <a:srgbClr val="000000"/>
              </a:solidFill>
            </a:rPr>
            <a:t>самоподдержки</a:t>
          </a:r>
          <a:r>
            <a:rPr lang="ru-RU" b="1" dirty="0" smtClean="0">
              <a:solidFill>
                <a:srgbClr val="000000"/>
              </a:solidFill>
            </a:rPr>
            <a:t>.</a:t>
          </a:r>
          <a:endParaRPr lang="ru-RU" b="1" dirty="0">
            <a:solidFill>
              <a:srgbClr val="000000"/>
            </a:solidFill>
          </a:endParaRPr>
        </a:p>
      </dgm:t>
    </dgm:pt>
    <dgm:pt modelId="{597CEA45-4722-40AF-8F59-A88BC79A3D98}" type="parTrans" cxnId="{07954697-AB2B-439D-B10B-19FDDC217822}">
      <dgm:prSet/>
      <dgm:spPr/>
      <dgm:t>
        <a:bodyPr/>
        <a:lstStyle/>
        <a:p>
          <a:endParaRPr lang="ru-RU"/>
        </a:p>
      </dgm:t>
    </dgm:pt>
    <dgm:pt modelId="{C1AFCB19-214D-4C57-AAFF-7702FAF3BBB8}" type="sibTrans" cxnId="{07954697-AB2B-439D-B10B-19FDDC217822}">
      <dgm:prSet/>
      <dgm:spPr/>
      <dgm:t>
        <a:bodyPr/>
        <a:lstStyle/>
        <a:p>
          <a:endParaRPr lang="ru-RU"/>
        </a:p>
      </dgm:t>
    </dgm:pt>
    <dgm:pt modelId="{0191ABDE-FED6-4B5C-8C0C-EC4AD8949D92}" type="pres">
      <dgm:prSet presAssocID="{BCA74224-71FA-453D-9AD1-0F2D95DBBC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458F2-ADAD-442F-B98B-A9EE772636E7}" type="pres">
      <dgm:prSet presAssocID="{CC44A66D-9B17-4D10-AB16-9E8D94BA42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54697-AB2B-439D-B10B-19FDDC217822}" srcId="{BCA74224-71FA-453D-9AD1-0F2D95DBBC9F}" destId="{CC44A66D-9B17-4D10-AB16-9E8D94BA42E2}" srcOrd="0" destOrd="0" parTransId="{597CEA45-4722-40AF-8F59-A88BC79A3D98}" sibTransId="{C1AFCB19-214D-4C57-AAFF-7702FAF3BBB8}"/>
    <dgm:cxn modelId="{7CBE8FA6-29D9-447A-9C14-068553083E28}" type="presOf" srcId="{BCA74224-71FA-453D-9AD1-0F2D95DBBC9F}" destId="{0191ABDE-FED6-4B5C-8C0C-EC4AD8949D92}" srcOrd="0" destOrd="0" presId="urn:microsoft.com/office/officeart/2005/8/layout/vList2"/>
    <dgm:cxn modelId="{87A8D36F-33CF-4D89-9689-374B2835D6E9}" type="presOf" srcId="{CC44A66D-9B17-4D10-AB16-9E8D94BA42E2}" destId="{67D458F2-ADAD-442F-B98B-A9EE772636E7}" srcOrd="0" destOrd="0" presId="urn:microsoft.com/office/officeart/2005/8/layout/vList2"/>
    <dgm:cxn modelId="{6F40151D-656B-45CC-ADE9-A870DB90C469}" type="presParOf" srcId="{0191ABDE-FED6-4B5C-8C0C-EC4AD8949D92}" destId="{67D458F2-ADAD-442F-B98B-A9EE772636E7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4D08-6C34-49D1-95F6-541042D55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8C62-79A5-4AB8-9561-751529EC8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BDB8-2CEB-4682-BC06-BEAB8EC8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78C9-BF02-4CF7-9873-E96CC1B05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AD14-8A1E-4064-8F25-F316985C6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FF82-3732-48EE-ACA0-4EE96720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E686-BA68-415E-B688-25C59519C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61C1-D116-4851-9ABD-88AB5F70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4F76-993C-49D2-9E0D-57E9E3E54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BEB7-196F-4BBA-AAD6-9E5A7E211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6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EB4C-4741-438A-8257-01B9E18F1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C19ED04-5689-48A0-967E-3E30B608C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9" r:id="rId10"/>
    <p:sldLayoutId id="21474836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6477000" cy="57388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Arial" charset="0"/>
              </a:rPr>
            </a:br>
            <a:r>
              <a:rPr lang="ru-RU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Arial" charset="0"/>
              </a:rPr>
            </a:br>
            <a:r>
              <a:rPr lang="ru-RU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mtClean="0">
                <a:solidFill>
                  <a:srgbClr val="57912F"/>
                </a:solidFill>
                <a:latin typeface="Arial" charset="0"/>
              </a:rPr>
              <a:t>Синдром                                                     эмоционального выгорания</a:t>
            </a:r>
            <a:r>
              <a:rPr lang="ru-RU" smtClean="0">
                <a:solidFill>
                  <a:srgbClr val="C00000"/>
                </a:solidFill>
                <a:latin typeface="Arial" charset="0"/>
              </a:rPr>
              <a:t>.</a:t>
            </a:r>
            <a:br>
              <a:rPr lang="ru-RU" smtClean="0">
                <a:solidFill>
                  <a:srgbClr val="C00000"/>
                </a:solidFill>
                <a:latin typeface="Arial" charset="0"/>
              </a:rPr>
            </a:br>
            <a:r>
              <a:rPr lang="ru-RU" smtClean="0">
                <a:solidFill>
                  <a:srgbClr val="C00000"/>
                </a:solidFill>
              </a:rPr>
              <a:t>Профессиональные навыки поведения в эмоционально напряженных ситуациях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Профессиональные навыки поведения в эмоционально напряженных ситуациях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00200" y="1524000"/>
          <a:ext cx="6705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81000"/>
            <a:ext cx="504031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Психологическая гостиная</a:t>
            </a:r>
            <a:endParaRPr lang="en-US" smtClean="0"/>
          </a:p>
        </p:txBody>
      </p:sp>
      <p:pic>
        <p:nvPicPr>
          <p:cNvPr id="23554" name="Рисунок 6" descr="000_00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76" b="5176"/>
          <a:stretch>
            <a:fillRect/>
          </a:stretch>
        </p:blipFill>
        <p:spPr>
          <a:xfrm>
            <a:off x="1792288" y="1828800"/>
            <a:ext cx="5494337" cy="3600450"/>
          </a:xfrm>
        </p:spPr>
      </p:pic>
      <p:sp>
        <p:nvSpPr>
          <p:cNvPr id="23555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5400" b="1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 eaLnBrk="1" hangingPunct="1">
              <a:buFontTx/>
              <a:buNone/>
            </a:pPr>
            <a:r>
              <a:rPr lang="ru-RU" sz="5400" b="1" smtClean="0">
                <a:solidFill>
                  <a:srgbClr val="FF0000"/>
                </a:solidFill>
              </a:rPr>
              <a:t>за</a:t>
            </a:r>
          </a:p>
          <a:p>
            <a:pPr marL="0" indent="0" algn="ctr" eaLnBrk="1" hangingPunct="1">
              <a:buFontTx/>
              <a:buNone/>
            </a:pPr>
            <a:r>
              <a:rPr lang="ru-RU" sz="5400" b="1" smtClean="0">
                <a:solidFill>
                  <a:srgbClr val="FF0000"/>
                </a:solidFill>
              </a:rPr>
              <a:t> внимание   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Синдром выгорания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79501" y="1706549"/>
          <a:ext cx="671517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317502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Синдром выгорания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6286544" cy="355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МИФЫ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00200" y="1524000"/>
          <a:ext cx="6705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Содержимое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484313"/>
            <a:ext cx="6742113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484313"/>
            <a:ext cx="6742113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Работа над преодолением мифа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500174"/>
          <a:ext cx="6705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МИФЫ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214422"/>
          <a:ext cx="7377138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772400" cy="1096963"/>
          </a:xfrm>
        </p:spPr>
        <p:txBody>
          <a:bodyPr/>
          <a:lstStyle/>
          <a:p>
            <a:pPr eaLnBrk="1" hangingPunct="1"/>
            <a:r>
              <a:rPr lang="ru-RU" smtClean="0"/>
              <a:t>Работа по преодолению мифа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357298"/>
          <a:ext cx="7234262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МИФЫ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00200" y="1142984"/>
          <a:ext cx="6705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Рекомендации по преодолению мифа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00200" y="1524000"/>
          <a:ext cx="6705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Anim-13_Sea</Template>
  <TotalTime>988</TotalTime>
  <Words>41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Times New Roman</vt:lpstr>
      <vt:lpstr>Arial</vt:lpstr>
      <vt:lpstr>Calibri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   Синдром                                                     эмоционального выгорания. Профессиональные навыки поведения в эмоционально напряженных ситуациях</vt:lpstr>
      <vt:lpstr>Синдром выгорания</vt:lpstr>
      <vt:lpstr>Синдром выгорания</vt:lpstr>
      <vt:lpstr>МИФЫ</vt:lpstr>
      <vt:lpstr>Работа над преодолением мифа</vt:lpstr>
      <vt:lpstr>МИФЫ</vt:lpstr>
      <vt:lpstr>Работа по преодолению мифа</vt:lpstr>
      <vt:lpstr>МИФЫ</vt:lpstr>
      <vt:lpstr>Рекомендации по преодолению мифа</vt:lpstr>
      <vt:lpstr>Профессиональные навыки поведения в эмоционально напряженных ситуациях</vt:lpstr>
      <vt:lpstr>Слайд 11</vt:lpstr>
      <vt:lpstr>Психологическая гостиная</vt:lpstr>
      <vt:lpstr>Слайд 13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Анимированный шаблон PowerPoint</dc:subject>
  <dc:creator>vasilina</dc:creator>
  <cp:keywords/>
  <dc:description>Анимированный шаблон для презентаций  скачан с сайта http://freeppt.ru/ - Презентации по культуре и искусству, шаблоны PowerPoint.</dc:description>
  <cp:lastModifiedBy>Администратор</cp:lastModifiedBy>
  <cp:revision>94</cp:revision>
  <cp:lastPrinted>1601-01-01T00:00:00Z</cp:lastPrinted>
  <dcterms:created xsi:type="dcterms:W3CDTF">2012-04-03T03:37:35Z</dcterms:created>
  <dcterms:modified xsi:type="dcterms:W3CDTF">2012-05-23T04:13:55Z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