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ПОЛИТИЧЕСКАЯ ЖИЗНЬ СОВРЕМЕННОГО ОБЩЕСТВА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Урок-игра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1297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7466976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Работа в государственных органах власти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67944" y="1447802"/>
            <a:ext cx="4442703" cy="4573486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Хотели бы Вы работать</a:t>
            </a:r>
            <a:r>
              <a:rPr lang="ru-RU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 мэрии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Депутатом Государственной думы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Министром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Президентом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 полиции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 прокуратуре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 хотел(а) выполнять никакую из перечисленных работ</a:t>
            </a:r>
          </a:p>
          <a:p>
            <a:pPr>
              <a:buFont typeface="Arial" charset="0"/>
              <a:buChar char="•"/>
            </a:pP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7466976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Участие в политической партии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67944" y="1447802"/>
            <a:ext cx="4442703" cy="4573486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Членами какой партии (движения) Вы хотели стать</a:t>
            </a:r>
            <a:r>
              <a:rPr lang="ru-RU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КПРФ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ЛДПР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«Единая Россия»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«Справедливая Россия»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«Яблоко»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Другой партии (укажите)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 хотел(а) бы быть членом никакой партии</a:t>
            </a:r>
          </a:p>
          <a:p>
            <a:pPr>
              <a:buFont typeface="Arial" charset="0"/>
              <a:buChar char="•"/>
            </a:pP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33400"/>
            <a:ext cx="7466976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Участие в выборах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67944" y="1447802"/>
            <a:ext cx="4442703" cy="4573486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Запишите имя выбранного вами депутата</a:t>
            </a:r>
            <a:r>
              <a:rPr lang="ru-RU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Иванов КПРФ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Петров ЛДПР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Смирнов«Единая Россия»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Спиридонов«</a:t>
            </a:r>
            <a:r>
              <a:rPr lang="ru-RU" sz="2400" dirty="0" err="1" smtClean="0"/>
              <a:t>Справедли-вая</a:t>
            </a:r>
            <a:r>
              <a:rPr lang="ru-RU" sz="2400" dirty="0" smtClean="0"/>
              <a:t> Россия»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Сидоров«Яблоко»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Против всех</a:t>
            </a:r>
          </a:p>
          <a:p>
            <a:pPr>
              <a:buFont typeface="Arial" charset="0"/>
              <a:buChar char="•"/>
            </a:pP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466976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Участие в митингах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39952" y="2348880"/>
            <a:ext cx="4442703" cy="3277342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Хотели бы Вы участвовать в митингах</a:t>
            </a:r>
            <a:r>
              <a:rPr lang="ru-RU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хочу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 хочу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 знаю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 пойду ни при каких обстоятельствах</a:t>
            </a:r>
          </a:p>
          <a:p>
            <a:pPr>
              <a:buFont typeface="Arial" charset="0"/>
              <a:buChar char="•"/>
            </a:pP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466976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Участие в референдумах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39952" y="2348880"/>
            <a:ext cx="4442703" cy="3277342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Стоит ли начинать занятия в школе с 8.30 часов утра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Д</a:t>
            </a:r>
            <a:r>
              <a:rPr lang="ru-RU" sz="2400" dirty="0" smtClean="0"/>
              <a:t>а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Нет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Мне все равно</a:t>
            </a:r>
          </a:p>
          <a:p>
            <a:pPr>
              <a:buFont typeface="Arial" charset="0"/>
              <a:buChar char="•"/>
            </a:pP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466976" cy="9144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Участие в неформальных движениях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39952" y="1844824"/>
            <a:ext cx="4442703" cy="4320480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Хотели бы Вы принимать участие в неформальных движениях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Д</a:t>
            </a:r>
            <a:r>
              <a:rPr lang="ru-RU" sz="2400" dirty="0" smtClean="0"/>
              <a:t>а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Нет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Не знаю</a:t>
            </a:r>
          </a:p>
          <a:p>
            <a:pPr>
              <a:buFont typeface="Arial" charset="0"/>
              <a:buChar char="•"/>
            </a:pP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0" dirty="0" smtClean="0">
                <a:solidFill>
                  <a:schemeClr val="tx1"/>
                </a:solidFill>
              </a:rPr>
              <a:t>Р. Кеннеди, американский кандидат в конгрессмены, 1986 год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«Вовлекайтесь и участвуйте!»</a:t>
            </a:r>
          </a:p>
          <a:p>
            <a:endParaRPr lang="ru-RU" b="1" dirty="0" smtClean="0"/>
          </a:p>
          <a:p>
            <a:r>
              <a:rPr lang="ru-RU" b="1" dirty="0" smtClean="0"/>
              <a:t>«Если ты не часть решения </a:t>
            </a:r>
          </a:p>
          <a:p>
            <a:pPr>
              <a:buNone/>
            </a:pPr>
            <a:r>
              <a:rPr lang="ru-RU" b="1" dirty="0" smtClean="0"/>
              <a:t>проблемы, ты- часть проблемы!»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«В демократическом обществе важно не согласие, а участие!»</a:t>
            </a:r>
          </a:p>
          <a:p>
            <a:endParaRPr lang="ru-RU" b="1" dirty="0" smtClean="0"/>
          </a:p>
          <a:p>
            <a:r>
              <a:rPr lang="ru-RU" b="1" dirty="0" smtClean="0"/>
              <a:t>«Наша система работает, если ты работаешь в ней!»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204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ПОЛИТИЧЕСКАЯ ЖИЗНЬ СОВРЕМЕННОГО ОБЩЕСТВА</vt:lpstr>
      <vt:lpstr>Работа в государственных органах власти</vt:lpstr>
      <vt:lpstr>Участие в политической партии</vt:lpstr>
      <vt:lpstr>Участие в выборах</vt:lpstr>
      <vt:lpstr>Участие в митингах</vt:lpstr>
      <vt:lpstr>Участие в референдумах</vt:lpstr>
      <vt:lpstr>Участие в неформальных движениях</vt:lpstr>
      <vt:lpstr>Р. Кеннеди, американский кандидат в конгрессмены, 1986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ЖИЗНЬ СОВРЕМЕННОГО ОБЩЕСТВА</dc:title>
  <dc:creator>семья</dc:creator>
  <cp:lastModifiedBy>семья</cp:lastModifiedBy>
  <cp:revision>3</cp:revision>
  <dcterms:created xsi:type="dcterms:W3CDTF">2012-02-08T12:26:28Z</dcterms:created>
  <dcterms:modified xsi:type="dcterms:W3CDTF">2012-02-08T12:53:14Z</dcterms:modified>
</cp:coreProperties>
</file>