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075" autoAdjust="0"/>
    <p:restoredTop sz="98765" autoAdjust="0"/>
  </p:normalViewPr>
  <p:slideViewPr>
    <p:cSldViewPr>
      <p:cViewPr>
        <p:scale>
          <a:sx n="60" d="100"/>
          <a:sy n="60" d="100"/>
        </p:scale>
        <p:origin x="-714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0000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ртем\Рабочий стол\The Best\!BestWallpapers!\WallpapersMania_vol34-1227.jpg"/>
          <p:cNvPicPr>
            <a:picLocks noChangeAspect="1" noChangeArrowheads="1"/>
          </p:cNvPicPr>
          <p:nvPr/>
        </p:nvPicPr>
        <p:blipFill>
          <a:blip r:embed="rId2">
            <a:lum/>
          </a:blip>
          <a:srcRect/>
          <a:stretch>
            <a:fillRect/>
          </a:stretch>
        </p:blipFill>
        <p:spPr bwMode="auto">
          <a:xfrm>
            <a:off x="-1752600" y="0"/>
            <a:ext cx="12725400" cy="6858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-1600200" y="5334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СОЦИАЛЬНАЯ  СРЕДА ПОДРОСТКА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447800" y="2286000"/>
            <a:ext cx="7086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УРОК ОБЩЕСТВОЗНАНИЯ  В 7 КЛАССЕ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МКОУ СОШ №24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Хлевная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Ю.М.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524000" y="6172200"/>
            <a:ext cx="5943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EVG3097@MAIL.RU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ВАША ЛИНИЯ ПОВЕДЕНИЯ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ag00317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228600" y="1981200"/>
            <a:ext cx="3349413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трелка влево 3"/>
          <p:cNvSpPr/>
          <p:nvPr/>
        </p:nvSpPr>
        <p:spPr>
          <a:xfrm>
            <a:off x="3505200" y="3429000"/>
            <a:ext cx="978408" cy="484632"/>
          </a:xfrm>
          <a:prstGeom prst="lef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29200" y="2133600"/>
            <a:ext cx="3733800" cy="2971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</a:rPr>
              <a:t>ЧТО ВЛИЯЕТ НА ВАС</a:t>
            </a:r>
            <a:endParaRPr lang="ru-RU" sz="240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ЗАДАНИЕ 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7526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ПРОВЕРЬТЕ СВОИ ЗНАНИЯ- С 78</a:t>
            </a:r>
            <a:endParaRPr lang="ru-RU" dirty="0"/>
          </a:p>
        </p:txBody>
      </p:sp>
      <p:pic>
        <p:nvPicPr>
          <p:cNvPr id="4" name="Picture 2" descr="D:\файлы  папы\Мои документы\Обществознание\WallpapersMania-08.02.12\91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743200"/>
            <a:ext cx="3581400" cy="2438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ИСТОЧНИКИ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5800" y="1752601"/>
            <a:ext cx="777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dirty="0" smtClean="0">
                <a:latin typeface="Franklin Gothic Book" pitchFamily="34" charset="0"/>
              </a:rPr>
              <a:t>АВЧЕНКО, Е.А. ПЕВЦОВА. ОБЩЕСТВОЗНАНИЕ: УЧЕБНИК ДЛЯ 7 КЛАССА  ОБЩЕООБРАЗОВАТЕЛЬНЫХ  УЧРЕЖДЕНИЙ.- 10-Е ИЗД.- М.: ООО</a:t>
            </a:r>
          </a:p>
          <a:p>
            <a:pPr marL="342900" indent="-342900"/>
            <a:r>
              <a:rPr lang="ru-RU" dirty="0" smtClean="0">
                <a:latin typeface="Franklin Gothic Book" pitchFamily="34" charset="0"/>
              </a:rPr>
              <a:t>«ТИД» РУССКОЕ СЛОВО- РС», 2008.</a:t>
            </a:r>
            <a:endParaRPr lang="ru-RU" dirty="0"/>
          </a:p>
        </p:txBody>
      </p:sp>
      <p:pic>
        <p:nvPicPr>
          <p:cNvPr id="4" name="Рисунок 6" descr="92384912648ba4774afd00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3733800"/>
            <a:ext cx="2819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ЦЕЛИ  УРОКА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9812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ЧТО  ТАКОЕ СОЦИАЛЬНАЯ СРЕДА </a:t>
            </a:r>
          </a:p>
          <a:p>
            <a:endParaRPr lang="ru-RU" sz="2400" dirty="0" smtClean="0"/>
          </a:p>
          <a:p>
            <a:r>
              <a:rPr lang="ru-RU" sz="2400" dirty="0" smtClean="0"/>
              <a:t>ВЛИЯНИЕ НА   ПОДРОСТКА</a:t>
            </a:r>
            <a:endParaRPr lang="ru-RU" sz="2400" dirty="0"/>
          </a:p>
        </p:txBody>
      </p:sp>
      <p:pic>
        <p:nvPicPr>
          <p:cNvPr id="4" name="Picture 5" descr="j031581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1" y="3733800"/>
            <a:ext cx="1828800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ОСНОВНЫЕ ПОНЯТИЯ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22860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СОЦИАЛЬНАЯ СРЕДА  ПОДРОСТКА, ПРЯМОЕ ВЛИЯНИЕ  ОКРУЖАЮЩИХ,  КОСВЕННОЕ ВЛИЯНИЕ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j033691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429000"/>
            <a:ext cx="1983439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ПОВТОРИМ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28600" y="1905000"/>
            <a:ext cx="2590800" cy="44196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Я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3124200" y="37338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410200" y="1600200"/>
            <a:ext cx="3429000" cy="1371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</a:rPr>
              <a:t>ТВОЙ ТЕМПЕРАМЕНТ</a:t>
            </a:r>
            <a:endParaRPr lang="ru-RU" sz="2400" dirty="0">
              <a:solidFill>
                <a:sysClr val="windowText" lastClr="0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86400" y="3276600"/>
            <a:ext cx="3352800" cy="1676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ТВОЙ ХАРАКТЕР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62600" y="5410200"/>
            <a:ext cx="3276600" cy="1447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</a:rPr>
              <a:t>ТВОИ ЭМОЦИИ</a:t>
            </a:r>
            <a:endParaRPr lang="ru-RU" sz="240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ПОВТОРИМ</a:t>
            </a:r>
            <a:endParaRPr lang="ru-RU" sz="3200" dirty="0"/>
          </a:p>
        </p:txBody>
      </p:sp>
      <p:sp>
        <p:nvSpPr>
          <p:cNvPr id="3" name="Овал 2"/>
          <p:cNvSpPr/>
          <p:nvPr/>
        </p:nvSpPr>
        <p:spPr>
          <a:xfrm>
            <a:off x="304800" y="1447800"/>
            <a:ext cx="3429000" cy="54102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ЛИДЕР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 flipV="1">
            <a:off x="3962400" y="3505200"/>
            <a:ext cx="978408" cy="457200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486400" y="1447800"/>
            <a:ext cx="3352800" cy="4953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КАЧЕСТВА ЛИДЕРА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СОЦИАЛЬНАЯ  СРЕДА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9050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ЧЕЛОВЕК В ЖИЗНИ ЖИВЕТ В ОБШЕС ТВЕ СРЕДИ ДРУГИ Х ЛЮДЕЙ  В </a:t>
            </a:r>
            <a:r>
              <a:rPr lang="ru-RU" sz="2000" dirty="0" smtClean="0">
                <a:solidFill>
                  <a:srgbClr val="FF0000"/>
                </a:solidFill>
              </a:rPr>
              <a:t>  </a:t>
            </a:r>
            <a:r>
              <a:rPr lang="ru-RU" sz="2800" dirty="0" smtClean="0"/>
              <a:t>СОЦИАЛЬНОМ ОКРУЖЕНИИ, В СОЦИАЛЬНОЙ  СРЕДЕ</a:t>
            </a:r>
            <a:endParaRPr lang="ru-RU" sz="2800" dirty="0"/>
          </a:p>
        </p:txBody>
      </p:sp>
      <p:sp>
        <p:nvSpPr>
          <p:cNvPr id="4" name="Овал 3"/>
          <p:cNvSpPr/>
          <p:nvPr/>
        </p:nvSpPr>
        <p:spPr>
          <a:xfrm>
            <a:off x="381000" y="2667000"/>
            <a:ext cx="1981200" cy="36576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</a:rPr>
              <a:t>ПОДРОСТОК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2438400" y="46482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91000" y="2895600"/>
            <a:ext cx="4419600" cy="35814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ysClr val="windowText" lastClr="000000"/>
                </a:solidFill>
              </a:rPr>
              <a:t>СОЦИАЛЬНАЯ СРЕДА ПРЕДОСТАВЛЯЕТ УСЛОВИЯ ДЛЯ  РАЗВИТИЯ  ПОДРОСТКА.</a:t>
            </a:r>
          </a:p>
          <a:p>
            <a:pPr algn="ctr"/>
            <a:r>
              <a:rPr lang="ru-RU" sz="2000" dirty="0" smtClean="0">
                <a:solidFill>
                  <a:sysClr val="windowText" lastClr="000000"/>
                </a:solidFill>
              </a:rPr>
              <a:t>ЛЮДИ ОКРУЖАЮЩИЕ  ПОДРОСТКА </a:t>
            </a:r>
          </a:p>
          <a:p>
            <a:pPr algn="ctr"/>
            <a:r>
              <a:rPr lang="ru-RU" sz="2000" dirty="0" smtClean="0">
                <a:solidFill>
                  <a:sysClr val="windowText" lastClr="000000"/>
                </a:solidFill>
              </a:rPr>
              <a:t>ИМЕЮТ КОСВЕННОЕ И  ПРЯМОЕ ОТНОШЕНИЕ К НЕМУ.</a:t>
            </a:r>
            <a:endParaRPr lang="ru-RU" sz="200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БЛИЖАЙШАЯ  И ДАЛЬНЯЯ СРЕДА  ПОДРОСТКА. </a:t>
            </a:r>
            <a:endParaRPr lang="ru-RU" sz="3200" dirty="0"/>
          </a:p>
        </p:txBody>
      </p:sp>
      <p:sp>
        <p:nvSpPr>
          <p:cNvPr id="3" name="Овал 2"/>
          <p:cNvSpPr/>
          <p:nvPr/>
        </p:nvSpPr>
        <p:spPr>
          <a:xfrm>
            <a:off x="228600" y="1600200"/>
            <a:ext cx="3505200" cy="51054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3"/>
          <p:cNvSpPr/>
          <p:nvPr/>
        </p:nvSpPr>
        <p:spPr>
          <a:xfrm>
            <a:off x="3886200" y="3886200"/>
            <a:ext cx="978408" cy="484632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876800" y="1371600"/>
            <a:ext cx="3886200" cy="19812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БЛИЖАЙШАЯ СРЕДА: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СЕМЬЯ,  ДРУЗЬЯ, СОСЕДИ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53000" y="5257800"/>
            <a:ext cx="3886200" cy="16002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ДАЛЬНЯЯ СРЕДА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МИР НЕЗНАКОМЫХ ЛЮДЕЙ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ag00317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228600" y="1981200"/>
            <a:ext cx="3505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Овал 7"/>
          <p:cNvSpPr/>
          <p:nvPr/>
        </p:nvSpPr>
        <p:spPr>
          <a:xfrm>
            <a:off x="5105400" y="3733800"/>
            <a:ext cx="3200400" cy="12192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ШКОЛА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ВЛИЯНИЕ НА ПОДРОСТКА.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0" y="1752600"/>
            <a:ext cx="3429000" cy="46482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4" descr="ag00317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228600" y="1981200"/>
            <a:ext cx="3349413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трелка влево 4"/>
          <p:cNvSpPr/>
          <p:nvPr/>
        </p:nvSpPr>
        <p:spPr>
          <a:xfrm>
            <a:off x="3581400" y="2286000"/>
            <a:ext cx="978408" cy="484632"/>
          </a:xfrm>
          <a:prstGeom prst="lef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лево 5"/>
          <p:cNvSpPr/>
          <p:nvPr/>
        </p:nvSpPr>
        <p:spPr>
          <a:xfrm>
            <a:off x="3657600" y="5181600"/>
            <a:ext cx="978408" cy="484632"/>
          </a:xfrm>
          <a:prstGeom prst="lef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029200" y="1524000"/>
            <a:ext cx="3886200" cy="1676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</a:rPr>
              <a:t>ПРЯМОЕ ВЛИЯНИЕ- СЕМЬЯ, ШКОЛА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05400" y="4191000"/>
            <a:ext cx="4038600" cy="2133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</a:rPr>
              <a:t>КОСВЕННОЕ ВЛИЯНИЕ-  ЗАРПЛАТА РОДИТЕЛЕЙ, ОБЩЕСТВЕННЫЕ ОРГАНИЗАЦИИ</a:t>
            </a:r>
            <a:endParaRPr lang="ru-RU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ЛИНИЯ ПОВЕДЕНИЯ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0" y="1905000"/>
            <a:ext cx="3505200" cy="47244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</a:rPr>
              <a:t>ЛИНИЯ ПОВЕДЕНИЯ</a:t>
            </a:r>
            <a:endParaRPr lang="ru-RU" sz="2400" dirty="0">
              <a:solidFill>
                <a:sysClr val="windowText" lastClr="000000"/>
              </a:solidFill>
            </a:endParaRPr>
          </a:p>
        </p:txBody>
      </p:sp>
      <p:sp>
        <p:nvSpPr>
          <p:cNvPr id="4" name="Стрелка влево 3"/>
          <p:cNvSpPr/>
          <p:nvPr/>
        </p:nvSpPr>
        <p:spPr>
          <a:xfrm>
            <a:off x="3733800" y="3962400"/>
            <a:ext cx="978408" cy="484632"/>
          </a:xfrm>
          <a:prstGeom prst="lef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с одним скругленным углом 4"/>
          <p:cNvSpPr/>
          <p:nvPr/>
        </p:nvSpPr>
        <p:spPr>
          <a:xfrm>
            <a:off x="4953000" y="1600200"/>
            <a:ext cx="3962400" cy="1524000"/>
          </a:xfrm>
          <a:prstGeom prst="round1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ysClr val="windowText" lastClr="000000"/>
                </a:solidFill>
              </a:rPr>
              <a:t>ЗАВИСИМОСТЬ ОТ  РЕАКЦИИ ОКРУЖАЮЩИХ ЛЮДЕЙ – ПРЯМАЯ ЗАВИСИМОСТЬ</a:t>
            </a:r>
            <a:endParaRPr lang="ru-RU" sz="2000" dirty="0">
              <a:solidFill>
                <a:sysClr val="windowText" lastClr="000000"/>
              </a:solidFill>
            </a:endParaRPr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5257800" y="4114800"/>
            <a:ext cx="3657600" cy="2209800"/>
          </a:xfrm>
          <a:prstGeom prst="round1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ysClr val="windowText" lastClr="000000"/>
                </a:solidFill>
              </a:rPr>
              <a:t>ПОЛОЖИТЕЛЬНЫЕ  ИЛИ О ТРИЦАТЕЛЬНЫЕ ПОСЛЕДСТВИЯ  </a:t>
            </a:r>
          </a:p>
          <a:p>
            <a:pPr algn="ctr"/>
            <a:r>
              <a:rPr lang="ru-RU" sz="2000" dirty="0" smtClean="0">
                <a:solidFill>
                  <a:sysClr val="windowText" lastClr="000000"/>
                </a:solidFill>
              </a:rPr>
              <a:t>ЧУЖИХ ПОСТУПКОВ – КОСВЕННАЯ ЗАВИСИМОСТЬ</a:t>
            </a:r>
            <a:endParaRPr lang="ru-RU" sz="200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Другая 6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6ADAFA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197</Words>
  <PresentationFormat>Экран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Слайд 1</vt:lpstr>
      <vt:lpstr>ЦЕЛИ  УРОКА</vt:lpstr>
      <vt:lpstr>ОСНОВНЫЕ ПОНЯТИЯ</vt:lpstr>
      <vt:lpstr>ПОВТОРИМ</vt:lpstr>
      <vt:lpstr>ПОВТОРИМ</vt:lpstr>
      <vt:lpstr>СОЦИАЛЬНАЯ  СРЕДА</vt:lpstr>
      <vt:lpstr>БЛИЖАЙШАЯ  И ДАЛЬНЯЯ СРЕДА  ПОДРОСТКА. </vt:lpstr>
      <vt:lpstr>ВЛИЯНИЕ НА ПОДРОСТКА.</vt:lpstr>
      <vt:lpstr>ЛИНИЯ ПОВЕДЕНИЯ</vt:lpstr>
      <vt:lpstr>ВАША ЛИНИЯ ПОВЕДЕНИЯ</vt:lpstr>
      <vt:lpstr>ЗАДАНИЕ </vt:lpstr>
      <vt:lpstr>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Алекс</cp:lastModifiedBy>
  <cp:revision>20</cp:revision>
  <dcterms:modified xsi:type="dcterms:W3CDTF">2012-12-06T11:35:32Z</dcterms:modified>
</cp:coreProperties>
</file>