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8" r:id="rId4"/>
    <p:sldId id="259" r:id="rId5"/>
    <p:sldId id="260" r:id="rId6"/>
    <p:sldId id="263" r:id="rId7"/>
    <p:sldId id="268" r:id="rId8"/>
    <p:sldId id="270" r:id="rId9"/>
    <p:sldId id="269" r:id="rId10"/>
    <p:sldId id="256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5611ACC-AF89-472E-B53F-5C8C72A39489}" type="datetimeFigureOut">
              <a:rPr lang="ru-RU" smtClean="0"/>
              <a:pPr/>
              <a:t>01.10.2002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A17D07-FE84-4617-9DE7-69CD298E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571480"/>
            <a:ext cx="7408742" cy="30003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Технология квантового   обучения</a:t>
            </a:r>
            <a:br>
              <a:rPr lang="ru-RU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в  преподавании математики</a:t>
            </a:r>
            <a:endParaRPr lang="ru-RU" dirty="0">
              <a:ln w="5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85918" y="4357694"/>
            <a:ext cx="6072230" cy="1714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rIns="45720" anchor="t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cap="all" dirty="0" smtClean="0">
              <a:ln w="5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cap="all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Жданова Светлана Михайловна, </a:t>
            </a:r>
          </a:p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cap="all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cap="all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СОШ №24 города Белово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cap="all" dirty="0" smtClean="0">
              <a:ln w="5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all" spc="0" normalizeH="0" baseline="0" noProof="0" dirty="0">
              <a:ln w="5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337404" cy="36433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того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обучение было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эффективным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, необходимо,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приносило  </a:t>
            </a:r>
            <a:r>
              <a:rPr lang="ru-RU" sz="3600" dirty="0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3600" dirty="0">
              <a:ln w="5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785926"/>
            <a:ext cx="8143932" cy="150019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prstTxWarp prst="textWave2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Изучить психолого-педагогические и методические аспекты применения квантового обучения на уроках математики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1472" y="2071678"/>
            <a:ext cx="8072494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Определить возможности применения методов квантового обучения в обучении математике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14348" y="3929066"/>
            <a:ext cx="7786742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Оценить эффективность методики использования квантового обучения </a:t>
            </a:r>
          </a:p>
          <a:p>
            <a:pPr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уроках математики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643314"/>
            <a:ext cx="8215338" cy="15716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Теория триединого мозга и теория   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правого и левого полушарий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429684" cy="107157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45720" rIns="4572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4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Составляющие  квантового  обучения: </a:t>
            </a:r>
            <a:r>
              <a:rPr kumimoji="0" lang="ru-RU" sz="1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br>
              <a:rPr kumimoji="0" lang="ru-RU" sz="1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28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128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28662" y="1571612"/>
            <a:ext cx="3562376" cy="7762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rIns="4572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</a:t>
            </a:r>
            <a:r>
              <a:rPr kumimoji="0" lang="ru-RU" sz="1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Суггестология</a:t>
            </a:r>
            <a: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b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43174" y="2571744"/>
            <a:ext cx="5562640" cy="7762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rIns="4572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Ускоренное обучение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1538" y="5572140"/>
            <a:ext cx="6858016" cy="7762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rIns="4572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Подход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модальной преференции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4"/>
            <a:ext cx="8143932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суггестопедической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системы обучения заключается в ее направленности на комплексное развитие личности обучаемого,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одновременное развитие интеллектуальных, эмоциональных и мотивационных ее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сторон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14348" y="214290"/>
            <a:ext cx="3786214" cy="77629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45720" rIns="4572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</a:t>
            </a:r>
            <a:r>
              <a:rPr kumimoji="0" lang="ru-RU" sz="144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Суггестология</a:t>
            </a:r>
            <a:r>
              <a:rPr kumimoji="0" lang="ru-RU" sz="1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br>
              <a:rPr kumimoji="0" lang="ru-RU" sz="1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28736"/>
            <a:ext cx="792958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Модальность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способ восприятия информации мозгом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14348" y="214290"/>
            <a:ext cx="7643866" cy="77629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45720" rIns="4572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</a:t>
            </a:r>
            <a:r>
              <a:rPr lang="ru-RU" sz="14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Подход модальной преференции</a:t>
            </a:r>
            <a:r>
              <a:rPr kumimoji="0" lang="ru-RU" sz="1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br>
              <a:rPr kumimoji="0" lang="ru-RU" sz="1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152669">
            <a:off x="298362" y="5233162"/>
            <a:ext cx="692948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меня сложилась картина…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152669">
            <a:off x="4237102" y="5728003"/>
            <a:ext cx="464672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Звучит заманчиво…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786058"/>
            <a:ext cx="278608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зрительная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3214686"/>
            <a:ext cx="235745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слуховая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596" y="4000504"/>
            <a:ext cx="414340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кинестетическая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8001056" cy="120032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prstTxWarp prst="textWave2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Методы  обучения умению получать информацию: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1097286">
            <a:off x="860924" y="2327745"/>
            <a:ext cx="730782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ерсональный стиль обучения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097286">
            <a:off x="2016765" y="3128342"/>
            <a:ext cx="57259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етоды ведения записей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097286">
            <a:off x="3540236" y="3854411"/>
            <a:ext cx="490583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етоды мышления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613650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20" y="214290"/>
            <a:ext cx="392909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Карта</a:t>
            </a:r>
            <a:r>
              <a:rPr kumimoji="0" lang="ru-RU" sz="3600" b="1" i="0" strike="noStrike" cap="none" normalizeH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памяти</a:t>
            </a:r>
            <a:endParaRPr kumimoji="0" lang="ru-RU" sz="3600" b="1" i="0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57422" y="214290"/>
            <a:ext cx="392909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Записи ФС</a:t>
            </a:r>
            <a:endParaRPr kumimoji="0" lang="ru-RU" sz="3600" b="1" i="0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500174"/>
            <a:ext cx="5429320" cy="25545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Площадь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боковой поверхности правильной пирамиды равна половине произведения периметра основания на апофему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500694" y="1500174"/>
            <a:ext cx="3643306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Площадь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правильная пирамида  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периметр основания 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апофема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357166"/>
            <a:ext cx="5500726" cy="85725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prstTxWarp prst="textWave2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Методы   мышления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1097286">
            <a:off x="1441079" y="2042427"/>
            <a:ext cx="650957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езультативное мышление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097286">
            <a:off x="2955877" y="2986109"/>
            <a:ext cx="377369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смена парадигм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097286">
            <a:off x="2664083" y="4068724"/>
            <a:ext cx="490583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озговой штурм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443</TotalTime>
  <Words>166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Технология квантового   обучения  в  преподавании математики</vt:lpstr>
      <vt:lpstr>Слайд 2</vt:lpstr>
      <vt:lpstr>              Теория триединого мозга и теория             правого и левого полушарий       </vt:lpstr>
      <vt:lpstr>Слайд 4</vt:lpstr>
      <vt:lpstr>Слайд 5</vt:lpstr>
      <vt:lpstr>Слайд 6</vt:lpstr>
      <vt:lpstr>Слайд 7</vt:lpstr>
      <vt:lpstr>Слайд 8</vt:lpstr>
      <vt:lpstr>Слайд 9</vt:lpstr>
      <vt:lpstr>для  того, чтобы  обучение было  эффективным, необходимо, чтобы  оно приносило  радость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квантового обучения  в преподавании математики </dc:title>
  <dc:creator>Loner-XP</dc:creator>
  <cp:lastModifiedBy>Loner-XP</cp:lastModifiedBy>
  <cp:revision>48</cp:revision>
  <dcterms:created xsi:type="dcterms:W3CDTF">2012-03-28T14:49:15Z</dcterms:created>
  <dcterms:modified xsi:type="dcterms:W3CDTF">2002-09-30T23:56:57Z</dcterms:modified>
</cp:coreProperties>
</file>