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7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F0B1D4E-976B-4AA3-8824-0C8786312F00}" type="datetimeFigureOut">
              <a:rPr lang="ru-RU" smtClean="0"/>
              <a:pPr/>
              <a:t>29.04.2011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E61A140-D47A-467E-B64A-6BAB6ED56B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780441">
            <a:off x="1759976" y="2991139"/>
            <a:ext cx="70274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Музыка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Звучит В Сказках*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Documents and Settings\User\Рабочий стол\нанан\music_k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5666">
            <a:off x="6295044" y="279738"/>
            <a:ext cx="2622054" cy="19665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Отдохнули, а теперь продолжим.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Последнее чудо в этой сказке – лебедь-птица, которая превратилась в прекрасную царевну.</a:t>
            </a:r>
          </a:p>
          <a:p>
            <a:r>
              <a:rPr lang="ru-RU" dirty="0" smtClean="0"/>
              <a:t>За морем царевна есть,</a:t>
            </a:r>
          </a:p>
          <a:p>
            <a:r>
              <a:rPr lang="ru-RU" dirty="0" smtClean="0"/>
              <a:t>Что не можно глаз </a:t>
            </a:r>
            <a:r>
              <a:rPr lang="ru-RU" dirty="0" err="1" smtClean="0"/>
              <a:t>отвесть</a:t>
            </a:r>
            <a:r>
              <a:rPr lang="ru-RU" dirty="0" smtClean="0"/>
              <a:t>: </a:t>
            </a:r>
          </a:p>
          <a:p>
            <a:r>
              <a:rPr lang="ru-RU" dirty="0" smtClean="0"/>
              <a:t>Днем свет божий затмевает, </a:t>
            </a:r>
          </a:p>
          <a:p>
            <a:r>
              <a:rPr lang="ru-RU" dirty="0" smtClean="0"/>
              <a:t>Ночью землю освещает, </a:t>
            </a:r>
          </a:p>
          <a:p>
            <a:r>
              <a:rPr lang="ru-RU" dirty="0" smtClean="0"/>
              <a:t>Месяц под косой блестит, </a:t>
            </a:r>
          </a:p>
          <a:p>
            <a:r>
              <a:rPr lang="ru-RU" dirty="0" smtClean="0"/>
              <a:t>А во лбу звезда горит. </a:t>
            </a:r>
          </a:p>
          <a:p>
            <a:r>
              <a:rPr lang="ru-RU" dirty="0" smtClean="0"/>
              <a:t>А сама-то величава, </a:t>
            </a:r>
          </a:p>
          <a:p>
            <a:r>
              <a:rPr lang="ru-RU" dirty="0" smtClean="0"/>
              <a:t>Выплывает, будто пава; </a:t>
            </a:r>
          </a:p>
          <a:p>
            <a:r>
              <a:rPr lang="ru-RU" dirty="0" smtClean="0"/>
              <a:t>А как речь-то говорит, </a:t>
            </a:r>
          </a:p>
          <a:p>
            <a:r>
              <a:rPr lang="ru-RU" dirty="0" smtClean="0"/>
              <a:t>Словно реченька журчит. </a:t>
            </a:r>
            <a:endParaRPr lang="ru-RU" dirty="0"/>
          </a:p>
        </p:txBody>
      </p:sp>
      <p:pic>
        <p:nvPicPr>
          <p:cNvPr id="9218" name="Picture 2" descr="C:\Documents and Settings\User\Рабочий стол\нанан\cs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140968"/>
            <a:ext cx="3212976" cy="242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Послушаем музыкальную тему царевны.</a:t>
            </a:r>
            <a:br>
              <a:rPr lang="ru-RU" dirty="0" smtClean="0"/>
            </a:br>
            <a:r>
              <a:rPr lang="ru-RU" dirty="0" smtClean="0"/>
              <a:t>                    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Тембры каких музыкальных инструментов нам изобразили Царевну – Лебедь? Каков характер музыки? </a:t>
            </a:r>
          </a:p>
          <a:p>
            <a:r>
              <a:rPr lang="ru-RU" dirty="0" smtClean="0"/>
              <a:t>2. Ребята, как вы поняли, что лебедь превратилась в царевну?</a:t>
            </a:r>
          </a:p>
          <a:p>
            <a:r>
              <a:rPr lang="ru-RU" dirty="0" smtClean="0"/>
              <a:t>3. Какой же характер этой музыкальной темы?</a:t>
            </a:r>
          </a:p>
          <a:p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7236296" y="404664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5796136" y="4509120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2051720" y="5517232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3923928" y="4653136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611560" y="4653136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/>
          <p:cNvSpPr/>
          <p:nvPr/>
        </p:nvSpPr>
        <p:spPr>
          <a:xfrm>
            <a:off x="7524328" y="2276872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6948264" y="5517232"/>
            <a:ext cx="1152128" cy="10081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5652120" y="764704"/>
            <a:ext cx="792088" cy="72008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1143000"/>
          </a:xfrm>
        </p:spPr>
        <p:txBody>
          <a:bodyPr/>
          <a:lstStyle/>
          <a:p>
            <a:r>
              <a:rPr lang="ru-RU" dirty="0" smtClean="0"/>
              <a:t>                  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196752"/>
            <a:ext cx="7467600" cy="4873752"/>
          </a:xfrm>
        </p:spPr>
        <p:txBody>
          <a:bodyPr/>
          <a:lstStyle/>
          <a:p>
            <a:r>
              <a:rPr lang="ru-RU" dirty="0" smtClean="0"/>
              <a:t>1. Сначала звучит гобой, т.к. его голос похож на голос птицы, а затем мы слышим струнные инструменты: скрипку, голос этого инструмента можно сравнить с голосом человека. Оркестр и арфа передают журчание воды. </a:t>
            </a:r>
          </a:p>
          <a:p>
            <a:r>
              <a:rPr lang="ru-RU" dirty="0" smtClean="0"/>
              <a:t>2. Музыка изменилась, она стала похожа на русскую песню.</a:t>
            </a:r>
          </a:p>
          <a:p>
            <a:r>
              <a:rPr lang="ru-RU" dirty="0" smtClean="0"/>
              <a:t>3. Песенный характер .</a:t>
            </a:r>
          </a:p>
          <a:p>
            <a:endParaRPr lang="ru-RU" dirty="0"/>
          </a:p>
        </p:txBody>
      </p:sp>
      <p:pic>
        <p:nvPicPr>
          <p:cNvPr id="10242" name="Picture 2" descr="C:\Documents and Settings\User\Рабочий стол\нанан\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0"/>
            <a:ext cx="1440160" cy="1174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Documents and Settings\User\Рабочий стол\нанан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221088"/>
            <a:ext cx="1728961" cy="2153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1143000"/>
          </a:xfrm>
        </p:spPr>
        <p:txBody>
          <a:bodyPr/>
          <a:lstStyle/>
          <a:p>
            <a:r>
              <a:rPr lang="ru-RU" dirty="0" smtClean="0"/>
              <a:t>             ВыВоД*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Сказка и правда жизни. Сказка и быль. Необыкновенная сила искусства, воспетая в литературе, способствовала появлению сказок у разных народов мира. Во многих сказках музыка помогает героям, побеждает зло, возвеличивает добро и справедливость. Музыка в сказках усиливает эмоциональные переживания героев. Музыка часто является темой самой литературы.</a:t>
            </a:r>
          </a:p>
          <a:p>
            <a:endParaRPr lang="ru-RU" dirty="0"/>
          </a:p>
        </p:txBody>
      </p:sp>
      <p:pic>
        <p:nvPicPr>
          <p:cNvPr id="11266" name="Picture 2" descr="C:\Documents and Settings\User\Рабочий стол\нанан\09aada18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16632"/>
            <a:ext cx="192021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Documents and Settings\User\Рабочий стол\нанан\52485906_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797152"/>
            <a:ext cx="2390700" cy="1781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лнце 6"/>
          <p:cNvSpPr/>
          <p:nvPr/>
        </p:nvSpPr>
        <p:spPr>
          <a:xfrm>
            <a:off x="4067944" y="332656"/>
            <a:ext cx="432048" cy="43204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2771800" y="0"/>
            <a:ext cx="432048" cy="43204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/>
          <p:cNvSpPr/>
          <p:nvPr/>
        </p:nvSpPr>
        <p:spPr>
          <a:xfrm>
            <a:off x="1403648" y="116632"/>
            <a:ext cx="432048" cy="43204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683568" y="692696"/>
            <a:ext cx="432048" cy="43204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02552">
            <a:off x="1215288" y="2556359"/>
            <a:ext cx="7467600" cy="2160240"/>
          </a:xfrm>
        </p:spPr>
        <p:txBody>
          <a:bodyPr>
            <a:normAutofit/>
          </a:bodyPr>
          <a:lstStyle/>
          <a:p>
            <a:r>
              <a:rPr lang="ru-RU" dirty="0" smtClean="0"/>
              <a:t>Наш урок сказочный и в заключение нашего урока, как гимн добру и сказкам, мы исполним с вами песню «Дорогою добра»</a:t>
            </a:r>
            <a:endParaRPr lang="ru-RU" dirty="0"/>
          </a:p>
        </p:txBody>
      </p:sp>
      <p:pic>
        <p:nvPicPr>
          <p:cNvPr id="12290" name="Picture 2" descr="C:\Documents and Settings\User\Рабочий стол\нанан\161731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343707" flipV="1">
            <a:off x="641044" y="364418"/>
            <a:ext cx="2770634" cy="1717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467600" cy="4949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Песня *Дорогою добра*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5760640" cy="645333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Спроси у жизни строгой, какой идти дорогой?</a:t>
            </a:r>
          </a:p>
          <a:p>
            <a:r>
              <a:rPr lang="ru-RU" dirty="0" smtClean="0"/>
              <a:t>Куда по свету белому отправиться с утра?</a:t>
            </a:r>
          </a:p>
          <a:p>
            <a:r>
              <a:rPr lang="ru-RU" dirty="0" smtClean="0"/>
              <a:t>Иди за солнцем следом, хоть этот путь неведом,</a:t>
            </a:r>
          </a:p>
          <a:p>
            <a:r>
              <a:rPr lang="ru-RU" dirty="0" smtClean="0"/>
              <a:t>Иди, мой друг, всегда иди дорогою добра!</a:t>
            </a:r>
          </a:p>
          <a:p>
            <a:r>
              <a:rPr lang="ru-RU" dirty="0" smtClean="0"/>
              <a:t>Иди за солнцем следом, хоть этот путь неведом,</a:t>
            </a:r>
          </a:p>
          <a:p>
            <a:r>
              <a:rPr lang="ru-RU" dirty="0" smtClean="0"/>
              <a:t>Иди, мой друг, всегда иди дорогою добра!</a:t>
            </a:r>
          </a:p>
          <a:p>
            <a:endParaRPr lang="ru-RU" dirty="0" smtClean="0"/>
          </a:p>
          <a:p>
            <a:r>
              <a:rPr lang="ru-RU" dirty="0" smtClean="0"/>
              <a:t>Забудь свои заботы, падения и взлеты,</a:t>
            </a:r>
          </a:p>
          <a:p>
            <a:r>
              <a:rPr lang="ru-RU" dirty="0" smtClean="0"/>
              <a:t>Не хнычь, когда судьба себя ведет, не как сестра,</a:t>
            </a:r>
          </a:p>
          <a:p>
            <a:r>
              <a:rPr lang="ru-RU" dirty="0" smtClean="0"/>
              <a:t>А если с другом худо - не уповай на чудо,</a:t>
            </a:r>
          </a:p>
          <a:p>
            <a:r>
              <a:rPr lang="ru-RU" dirty="0" smtClean="0"/>
              <a:t>Спеши к нему, всегда иди дорогою добра!</a:t>
            </a:r>
          </a:p>
          <a:p>
            <a:r>
              <a:rPr lang="ru-RU" dirty="0" smtClean="0"/>
              <a:t>А если с другом худо - не уповай на чудо,</a:t>
            </a:r>
          </a:p>
          <a:p>
            <a:r>
              <a:rPr lang="ru-RU" dirty="0" smtClean="0"/>
              <a:t>Спеши к нему, всегда иди дорогою добра!</a:t>
            </a:r>
          </a:p>
          <a:p>
            <a:endParaRPr lang="ru-RU" dirty="0" smtClean="0"/>
          </a:p>
          <a:p>
            <a:r>
              <a:rPr lang="ru-RU" dirty="0" smtClean="0"/>
              <a:t>Ах, сколько будет разных сомнений и соблазнов,</a:t>
            </a:r>
          </a:p>
          <a:p>
            <a:r>
              <a:rPr lang="ru-RU" dirty="0" smtClean="0"/>
              <a:t>Не забывай, что эта жизнь - не детская игра!</a:t>
            </a:r>
          </a:p>
          <a:p>
            <a:r>
              <a:rPr lang="ru-RU" dirty="0" smtClean="0"/>
              <a:t>И прочь гони соблазны, усвой закон негласный</a:t>
            </a:r>
          </a:p>
          <a:p>
            <a:r>
              <a:rPr lang="ru-RU" dirty="0" smtClean="0"/>
              <a:t>Иди, мой друг, всегда иди дорогою добра!</a:t>
            </a:r>
          </a:p>
          <a:p>
            <a:r>
              <a:rPr lang="ru-RU" dirty="0" smtClean="0"/>
              <a:t>И прочь гони соблазны, усвой закон негласный</a:t>
            </a:r>
          </a:p>
          <a:p>
            <a:r>
              <a:rPr lang="ru-RU" dirty="0" smtClean="0"/>
              <a:t>Иди, мой друг, всегда иди дорогою добра!</a:t>
            </a:r>
            <a:endParaRPr lang="ru-RU" dirty="0"/>
          </a:p>
        </p:txBody>
      </p:sp>
      <p:pic>
        <p:nvPicPr>
          <p:cNvPr id="1026" name="Picture 2" descr="C:\Documents and Settings\User\Рабочий стол\нанан\доро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84784"/>
            <a:ext cx="2285240" cy="17139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790322">
            <a:off x="-15437" y="2369089"/>
            <a:ext cx="8922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 внимание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395536" y="1772816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3563888" y="5589240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971600" y="4797152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2915816" y="908720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/>
          <p:cNvSpPr/>
          <p:nvPr/>
        </p:nvSpPr>
        <p:spPr>
          <a:xfrm>
            <a:off x="4860032" y="260648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1403648" y="116632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7236296" y="332656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5148064" y="4077072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/>
          <p:cNvSpPr/>
          <p:nvPr/>
        </p:nvSpPr>
        <p:spPr>
          <a:xfrm>
            <a:off x="7596336" y="4149080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5796136" y="5517232"/>
            <a:ext cx="792088" cy="9361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984248"/>
            <a:ext cx="5472608" cy="3749008"/>
          </a:xfrm>
        </p:spPr>
        <p:txBody>
          <a:bodyPr/>
          <a:lstStyle/>
          <a:p>
            <a:r>
              <a:rPr lang="ru-RU" dirty="0" smtClean="0"/>
              <a:t>У Лукоморья дуб зелёный;</a:t>
            </a:r>
          </a:p>
          <a:p>
            <a:r>
              <a:rPr lang="ru-RU" dirty="0" smtClean="0"/>
              <a:t>Златая цепь на дубе том;</a:t>
            </a:r>
          </a:p>
          <a:p>
            <a:r>
              <a:rPr lang="ru-RU" dirty="0" smtClean="0"/>
              <a:t>И днем и ночью кот учёный</a:t>
            </a:r>
          </a:p>
          <a:p>
            <a:r>
              <a:rPr lang="ru-RU" dirty="0" smtClean="0"/>
              <a:t>Все ходит по цепи кругом;</a:t>
            </a:r>
          </a:p>
          <a:p>
            <a:r>
              <a:rPr lang="ru-RU" dirty="0" smtClean="0"/>
              <a:t>Идет направо - песнь заводит,</a:t>
            </a:r>
          </a:p>
          <a:p>
            <a:r>
              <a:rPr lang="ru-RU" dirty="0" smtClean="0"/>
              <a:t>Налево – сказку говорит…</a:t>
            </a:r>
            <a:endParaRPr lang="ru-RU" dirty="0"/>
          </a:p>
        </p:txBody>
      </p:sp>
      <p:pic>
        <p:nvPicPr>
          <p:cNvPr id="3074" name="Picture 2" descr="C:\Documents and Settings\User\Рабочий стол\нанан\lukom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36234">
            <a:off x="314113" y="163057"/>
            <a:ext cx="1275884" cy="1682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Documents and Settings\User\Рабочий стол\нанан\a8cfee4fb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152078" cy="2311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Documents and Settings\User\Рабочий стол\нанан\01lab3qpd12254479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869160"/>
            <a:ext cx="2243402" cy="1682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67600" cy="1143000"/>
          </a:xfrm>
        </p:spPr>
        <p:txBody>
          <a:bodyPr/>
          <a:lstStyle/>
          <a:p>
            <a:r>
              <a:rPr lang="ru-RU" dirty="0" smtClean="0"/>
              <a:t>Небольшой фрагмент: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57298"/>
            <a:ext cx="9001156" cy="5116654"/>
          </a:xfrm>
        </p:spPr>
        <p:txBody>
          <a:bodyPr/>
          <a:lstStyle/>
          <a:p>
            <a:r>
              <a:rPr lang="ru-RU" dirty="0" smtClean="0"/>
              <a:t>В синем небе звезды блещут, в синем море волны хлещут</a:t>
            </a:r>
          </a:p>
          <a:p>
            <a:r>
              <a:rPr lang="ru-RU" dirty="0" smtClean="0"/>
              <a:t>Туча по небу идет ,бочка по морю плывет.</a:t>
            </a:r>
          </a:p>
          <a:p>
            <a:r>
              <a:rPr lang="ru-RU" dirty="0" smtClean="0"/>
              <a:t>Словно горькая вдовица ,плачет,бьется в ней царица; </a:t>
            </a:r>
          </a:p>
          <a:p>
            <a:r>
              <a:rPr lang="ru-RU" dirty="0" smtClean="0"/>
              <a:t>И растет ребёнок там не по дням ,а по часам.</a:t>
            </a:r>
          </a:p>
          <a:p>
            <a:r>
              <a:rPr lang="ru-RU" dirty="0" smtClean="0"/>
              <a:t>               </a:t>
            </a:r>
            <a:r>
              <a:rPr lang="ru-RU" sz="3200" dirty="0" smtClean="0">
                <a:solidFill>
                  <a:srgbClr val="FF0000"/>
                </a:solidFill>
              </a:rPr>
              <a:t>Вы узнали откуда эти строчки?*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12160" y="188640"/>
            <a:ext cx="1080120" cy="792088"/>
          </a:xfrm>
          <a:prstGeom prst="cloud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User\Рабочий стол\нанан\cs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97459">
            <a:off x="662891" y="4362762"/>
            <a:ext cx="2419748" cy="181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User\Рабочий стол\нанан\3b3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797152"/>
            <a:ext cx="1656184" cy="129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Слушание </a:t>
            </a:r>
            <a:r>
              <a:rPr lang="en-US" dirty="0" smtClean="0"/>
              <a:t>“</a:t>
            </a:r>
            <a:r>
              <a:rPr lang="ru-RU" dirty="0" smtClean="0"/>
              <a:t>Темы Белочки</a:t>
            </a:r>
            <a:r>
              <a:rPr lang="en-US" dirty="0" smtClean="0"/>
              <a:t>”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                    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1.Какую картину нарисовал нам поэт,художник и композитор?</a:t>
            </a:r>
          </a:p>
          <a:p>
            <a:r>
              <a:rPr lang="ru-RU" dirty="0" smtClean="0"/>
              <a:t>2.Какие инструменты подчёркивают изобразительность музыкальных образов?</a:t>
            </a:r>
          </a:p>
          <a:p>
            <a:endParaRPr lang="ru-RU" dirty="0"/>
          </a:p>
        </p:txBody>
      </p:sp>
      <p:pic>
        <p:nvPicPr>
          <p:cNvPr id="5122" name="Picture 2" descr="C:\Documents and Settings\User\Рабочий стол\нанан\бел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620688"/>
            <a:ext cx="2444526" cy="189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142900"/>
            <a:ext cx="7467600" cy="1143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071546"/>
            <a:ext cx="7467600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1.Картину морской стихии.Музыка изображает движение волн,блеск звёзд на небе ,плывущую по волнам бочку и даже плач царицы.</a:t>
            </a:r>
          </a:p>
          <a:p>
            <a:r>
              <a:rPr lang="ru-RU" dirty="0" smtClean="0"/>
              <a:t>2.Рокот волн - мелодия струнных ,то вздымается вверх,то снова падает. Мерцание,блеск звёзд-звуки флейты,арфы,челесты(в переводе небесная).Плывущая по волнам бочка-неуклюжая тем струнных,как будто </a:t>
            </a:r>
            <a:r>
              <a:rPr lang="en-US" dirty="0" smtClean="0"/>
              <a:t>*</a:t>
            </a:r>
            <a:r>
              <a:rPr lang="ru-RU" dirty="0" smtClean="0"/>
              <a:t>ворочается*. Стон и плач царицы- резкое звучание струнных и деревянных духовых инструментов. Постепенно море утихает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67544" y="116632"/>
            <a:ext cx="936104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7524328" y="2420888"/>
            <a:ext cx="1008112" cy="11521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Песенно-танцевальный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Там еще другое диво: море вздуется бурливо, </a:t>
            </a:r>
          </a:p>
          <a:p>
            <a:r>
              <a:rPr lang="ru-RU" dirty="0" smtClean="0"/>
              <a:t>Закипит, подымет вой, хлынет на берег пустой, </a:t>
            </a:r>
          </a:p>
          <a:p>
            <a:r>
              <a:rPr lang="ru-RU" dirty="0" smtClean="0"/>
              <a:t>Расплеснется в скором беге, и очутятся на бреге, в чешуе, как жар горя,</a:t>
            </a:r>
          </a:p>
          <a:p>
            <a:r>
              <a:rPr lang="ru-RU" dirty="0" smtClean="0"/>
              <a:t>Тридцать три богатыря, все красавцы удалые,</a:t>
            </a:r>
          </a:p>
          <a:p>
            <a:r>
              <a:rPr lang="ru-RU" dirty="0" smtClean="0"/>
              <a:t>Великаны молодые, все равны как на подбор – </a:t>
            </a:r>
          </a:p>
          <a:p>
            <a:r>
              <a:rPr lang="ru-RU" dirty="0" smtClean="0"/>
              <a:t>С ними дядька Черномор.</a:t>
            </a:r>
            <a:endParaRPr lang="ru-RU" dirty="0"/>
          </a:p>
        </p:txBody>
      </p:sp>
      <p:pic>
        <p:nvPicPr>
          <p:cNvPr id="6146" name="Picture 2" descr="C:\Documents and Settings\User\Рабочий стол\нанан\notes_spinning_around_stan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0"/>
            <a:ext cx="2228840" cy="1404169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нанан\vse-ravny-kak-na-podbor-s-nimi-dyadka-chernomor-skazka-o-care-saltane_korolevskaya_lana_12814518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316642"/>
            <a:ext cx="3096344" cy="2389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40998">
            <a:off x="179512" y="548680"/>
            <a:ext cx="6707088" cy="940966"/>
          </a:xfrm>
        </p:spPr>
        <p:txBody>
          <a:bodyPr/>
          <a:lstStyle/>
          <a:p>
            <a:r>
              <a:rPr lang="ru-RU" dirty="0" smtClean="0"/>
              <a:t>Слушание *Темы Богатырей*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2492896"/>
            <a:ext cx="6984776" cy="3384376"/>
          </a:xfrm>
        </p:spPr>
        <p:txBody>
          <a:bodyPr/>
          <a:lstStyle/>
          <a:p>
            <a:r>
              <a:rPr lang="ru-RU" dirty="0" smtClean="0"/>
              <a:t>Загадка: Под музыку эту проводят парад, чтоб в ногу шагал генерал и солдат. </a:t>
            </a:r>
          </a:p>
          <a:p>
            <a:r>
              <a:rPr lang="ru-RU" dirty="0" smtClean="0"/>
              <a:t>Какие музыкальные инструменты нарисовали образы богатырей?</a:t>
            </a:r>
          </a:p>
          <a:p>
            <a:endParaRPr lang="ru-RU" dirty="0"/>
          </a:p>
        </p:txBody>
      </p:sp>
      <p:pic>
        <p:nvPicPr>
          <p:cNvPr id="7170" name="Picture 2" descr="C:\Documents and Settings\User\Рабочий стол\нанан\1d527cd29c109321dfd501cccc3f40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60648"/>
            <a:ext cx="2592288" cy="209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Это марш, а характер маршевый.</a:t>
            </a:r>
          </a:p>
          <a:p>
            <a:r>
              <a:rPr lang="ru-RU" dirty="0" smtClean="0"/>
              <a:t>2. Тембры труб и тромбонов, что придает мужественный характер</a:t>
            </a:r>
            <a:endParaRPr lang="ru-RU" dirty="0"/>
          </a:p>
        </p:txBody>
      </p:sp>
      <p:sp>
        <p:nvSpPr>
          <p:cNvPr id="4" name="Пятно 1 3"/>
          <p:cNvSpPr/>
          <p:nvPr/>
        </p:nvSpPr>
        <p:spPr>
          <a:xfrm>
            <a:off x="1259632" y="260648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но 1 4"/>
          <p:cNvSpPr/>
          <p:nvPr/>
        </p:nvSpPr>
        <p:spPr>
          <a:xfrm>
            <a:off x="611560" y="3789040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1 5"/>
          <p:cNvSpPr/>
          <p:nvPr/>
        </p:nvSpPr>
        <p:spPr>
          <a:xfrm>
            <a:off x="6732240" y="3140968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но 1 6"/>
          <p:cNvSpPr/>
          <p:nvPr/>
        </p:nvSpPr>
        <p:spPr>
          <a:xfrm>
            <a:off x="5940152" y="476672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но 1 7"/>
          <p:cNvSpPr/>
          <p:nvPr/>
        </p:nvSpPr>
        <p:spPr>
          <a:xfrm>
            <a:off x="5796136" y="5013176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но 1 8"/>
          <p:cNvSpPr/>
          <p:nvPr/>
        </p:nvSpPr>
        <p:spPr>
          <a:xfrm>
            <a:off x="7740352" y="764704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3059832" y="5085184"/>
            <a:ext cx="936104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Проводится физкультминутка «Хлопай-топай».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Мы танцуем «Хлопай-топай»</a:t>
            </a:r>
          </a:p>
          <a:p>
            <a:r>
              <a:rPr lang="ru-RU" dirty="0" smtClean="0"/>
              <a:t>Утром, днем и вечером.</a:t>
            </a:r>
          </a:p>
          <a:p>
            <a:r>
              <a:rPr lang="ru-RU" dirty="0" smtClean="0"/>
              <a:t>Лучший танец – «Хлопай-топай»,</a:t>
            </a:r>
          </a:p>
          <a:p>
            <a:r>
              <a:rPr lang="ru-RU" dirty="0" smtClean="0"/>
              <a:t>Когда делать нечего.</a:t>
            </a:r>
          </a:p>
          <a:p>
            <a:r>
              <a:rPr lang="ru-RU" dirty="0" smtClean="0"/>
              <a:t>Кем бы ни был ты – отличник</a:t>
            </a:r>
          </a:p>
          <a:p>
            <a:r>
              <a:rPr lang="ru-RU" dirty="0" smtClean="0"/>
              <a:t>Иль совсем наоборот,</a:t>
            </a:r>
          </a:p>
          <a:p>
            <a:r>
              <a:rPr lang="ru-RU" dirty="0" smtClean="0"/>
              <a:t>Разучите танец этот</a:t>
            </a:r>
          </a:p>
          <a:p>
            <a:r>
              <a:rPr lang="ru-RU" dirty="0" smtClean="0"/>
              <a:t>И танцуйте целый год!</a:t>
            </a:r>
          </a:p>
          <a:p>
            <a:r>
              <a:rPr lang="ru-RU" dirty="0" smtClean="0"/>
              <a:t>Исходное положение – основная стойка. Приподнять правую ногу над полом; руки развести в стороны; хлопнуть в ладони под ногой. Далее то же самое с левой ногой</a:t>
            </a:r>
          </a:p>
          <a:p>
            <a:endParaRPr lang="ru-RU" dirty="0"/>
          </a:p>
        </p:txBody>
      </p:sp>
      <p:pic>
        <p:nvPicPr>
          <p:cNvPr id="8194" name="Picture 2" descr="C:\Documents and Settings\User\Рабочий стол\нанан\a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60648"/>
            <a:ext cx="619125" cy="952500"/>
          </a:xfrm>
          <a:prstGeom prst="rect">
            <a:avLst/>
          </a:prstGeom>
          <a:noFill/>
        </p:spPr>
      </p:pic>
      <p:pic>
        <p:nvPicPr>
          <p:cNvPr id="8195" name="Picture 3" descr="C:\Documents and Settings\User\Рабочий стол\нанан\p11_img_08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2551832" cy="1909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</TotalTime>
  <Words>785</Words>
  <Application>Microsoft Office PowerPoint</Application>
  <PresentationFormat>Экран (4:3)</PresentationFormat>
  <Paragraphs>89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Слайд 1</vt:lpstr>
      <vt:lpstr>Слайд 2</vt:lpstr>
      <vt:lpstr>Небольшой фрагмент:</vt:lpstr>
      <vt:lpstr>Слушание “Темы Белочки”                          Вопросы:</vt:lpstr>
      <vt:lpstr>               Ответы:</vt:lpstr>
      <vt:lpstr>Песенно-танцевальный</vt:lpstr>
      <vt:lpstr>Слушание *Темы Богатырей*</vt:lpstr>
      <vt:lpstr>                        Ответы:</vt:lpstr>
      <vt:lpstr>        Проводится физкультминутка «Хлопай-топай». </vt:lpstr>
      <vt:lpstr>  Отдохнули, а теперь продолжим. </vt:lpstr>
      <vt:lpstr> Послушаем музыкальную тему царевны.                      Вопросы:</vt:lpstr>
      <vt:lpstr>                  Ответы:</vt:lpstr>
      <vt:lpstr>             ВыВоД*</vt:lpstr>
      <vt:lpstr>Наш урок сказочный и в заключение нашего урока, как гимн добру и сказкам, мы исполним с вами песню «Дорогою добра»</vt:lpstr>
      <vt:lpstr>Песня *Дорогою добра*</vt:lpstr>
      <vt:lpstr>Слайд 16</vt:lpstr>
    </vt:vector>
  </TitlesOfParts>
  <Company>Школа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Ученик</cp:lastModifiedBy>
  <cp:revision>15</cp:revision>
  <dcterms:created xsi:type="dcterms:W3CDTF">2011-04-28T05:40:03Z</dcterms:created>
  <dcterms:modified xsi:type="dcterms:W3CDTF">2011-04-29T02:26:04Z</dcterms:modified>
</cp:coreProperties>
</file>