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F6BF0-BDEB-458F-BD96-0C9290E24E56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9747B-DCE0-4863-8F5F-0611B7ABAF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235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9747B-DCE0-4863-8F5F-0611B7ABAF3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183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9747B-DCE0-4863-8F5F-0611B7ABAF3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119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A3FF-05D5-4509-B9CF-62B21198C5DD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CA25E-09DB-4A6D-A258-63F867692D1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A3FF-05D5-4509-B9CF-62B21198C5DD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CA25E-09DB-4A6D-A258-63F867692D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A3FF-05D5-4509-B9CF-62B21198C5DD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CA25E-09DB-4A6D-A258-63F867692D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A3FF-05D5-4509-B9CF-62B21198C5DD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CA25E-09DB-4A6D-A258-63F867692D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A3FF-05D5-4509-B9CF-62B21198C5DD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CA25E-09DB-4A6D-A258-63F867692D1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A3FF-05D5-4509-B9CF-62B21198C5DD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CA25E-09DB-4A6D-A258-63F867692D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A3FF-05D5-4509-B9CF-62B21198C5DD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CA25E-09DB-4A6D-A258-63F867692D11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A3FF-05D5-4509-B9CF-62B21198C5DD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CA25E-09DB-4A6D-A258-63F867692D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A3FF-05D5-4509-B9CF-62B21198C5DD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CA25E-09DB-4A6D-A258-63F867692D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A3FF-05D5-4509-B9CF-62B21198C5DD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CA25E-09DB-4A6D-A258-63F867692D11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A3FF-05D5-4509-B9CF-62B21198C5DD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CA25E-09DB-4A6D-A258-63F867692D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5299A3FF-05D5-4509-B9CF-62B21198C5DD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A72CA25E-09DB-4A6D-A258-63F867692D1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Конвенция о правах ребенка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 картинках и стихах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3455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csps.edusite.ru/images/00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5337" y="685800"/>
            <a:ext cx="3477126" cy="3886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5175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csps.edusite.ru/images/7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496944" cy="6453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4416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csps.edusite.ru/images/01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352928" cy="6669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4849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csps.edusite.ru/images/p62_1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16632"/>
            <a:ext cx="7416824" cy="576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7210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csps.edusite.ru/images/1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208912" cy="640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9320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csps.edusite.ru/images/7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856984" cy="6669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5540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csps.edusite.ru/images/01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568952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7192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csps.edusite.ru/images/p62_9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62" y="1785"/>
            <a:ext cx="7536906" cy="60915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9981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csps.edusite.ru/images/01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640959" cy="6525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0599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csps.edusite.ru/images/p62_1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52928" cy="6264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0224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csps.edusite.ru/images/p62_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776864" cy="5616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7412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csps.edusite.ru/images/p62_8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8964488" cy="633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56426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csps.edusite.ru/images/p62_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424935" cy="6264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1733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csps.edusite.ru/images/20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7992887" cy="640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80866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csps.edusite.ru/images/20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8208911" cy="640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6062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csps.edusite.ru/images/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424936" cy="6669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0198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csps.edusite.ru/images/0000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8208911" cy="6741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9255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csps.edusite.ru/images/00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7488832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5036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csps.edusite.ru/images/p62_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0"/>
            <a:ext cx="7776864" cy="6597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6597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csps.edusite.ru/images/p62_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0"/>
            <a:ext cx="7416824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7779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csps.edusite.ru/images/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352928" cy="640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1876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csps.edusite.ru/images/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892480" cy="6669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34189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21</TotalTime>
  <Words>10</Words>
  <Application>Microsoft Office PowerPoint</Application>
  <PresentationFormat>Экран (4:3)</PresentationFormat>
  <Paragraphs>4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NewsPrint</vt:lpstr>
      <vt:lpstr>Конвенция о правах ребенка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7</dc:creator>
  <cp:lastModifiedBy>Windows 7</cp:lastModifiedBy>
  <cp:revision>4</cp:revision>
  <dcterms:created xsi:type="dcterms:W3CDTF">2012-11-25T16:03:04Z</dcterms:created>
  <dcterms:modified xsi:type="dcterms:W3CDTF">2012-11-25T17:04:22Z</dcterms:modified>
</cp:coreProperties>
</file>