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0" autoAdjust="0"/>
  </p:normalViewPr>
  <p:slideViewPr>
    <p:cSldViewPr>
      <p:cViewPr varScale="1">
        <p:scale>
          <a:sx n="53" d="100"/>
          <a:sy n="53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00E051-3558-4AE4-A309-AF02FA9EF240}" type="datetimeFigureOut">
              <a:rPr lang="ru-RU" smtClean="0"/>
              <a:pPr/>
              <a:t>29.10.2013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C5A398-D350-40B2-8906-8A4F622EF6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Александр </a:t>
            </a:r>
            <a:r>
              <a:rPr lang="ru-RU" b="0" dirty="0" smtClean="0">
                <a:solidFill>
                  <a:srgbClr val="00B0F0"/>
                </a:solidFill>
              </a:rPr>
              <a:t>Ярославич </a:t>
            </a:r>
            <a:r>
              <a:rPr lang="ru-RU" b="0" dirty="0" smtClean="0">
                <a:solidFill>
                  <a:srgbClr val="00B0F0"/>
                </a:solidFill>
              </a:rPr>
              <a:t>Невский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Биография и достижения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1800" dirty="0" smtClean="0">
                <a:solidFill>
                  <a:srgbClr val="7030A0"/>
                </a:solidFill>
              </a:rPr>
              <a:t>Второй сын переяславского князя (позже великого князя киевского и владимирского) Ярослава Всеволодовича и Ростиславы (Феодосии) Мстиславны, княжны Торопецкой, дочери князя новгородского и Галицкого Мстислава Удатного Родился в Переяславле-Залесском  в мае 1221 года. 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 В 1225 году Ярослав «учинил сыновьям княжеский постриг» — обряд посвящения в воины, который совершил в Спасо-Преображенском соборе Переяславля-Залесского епископ Суздальский Святитель Симон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Биография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t-alexander-nevsk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88640"/>
            <a:ext cx="3391281" cy="652677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0" y="1340768"/>
            <a:ext cx="3779912" cy="40184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Александр Ярославович Невский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131840" y="3501008"/>
            <a:ext cx="144016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3960440" cy="5805264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Памятник дружине Александра Невского.  </a:t>
            </a:r>
            <a:r>
              <a:rPr lang="ru-RU" sz="2000" b="0" smtClean="0"/>
              <a:t>Находится </a:t>
            </a:r>
            <a:r>
              <a:rPr lang="ru-RU" sz="2000" b="0" dirty="0" smtClean="0"/>
              <a:t>в Пскове. Скульптор И. И. Козловский,</a:t>
            </a:r>
            <a:br>
              <a:rPr lang="ru-RU" sz="2000" b="0" dirty="0" smtClean="0"/>
            </a:br>
            <a:r>
              <a:rPr lang="ru-RU" sz="2000" b="0" dirty="0" smtClean="0"/>
              <a:t>архитектор П. С. Бутенко.</a:t>
            </a:r>
            <a:endParaRPr lang="ru-RU" sz="2000" dirty="0"/>
          </a:p>
        </p:txBody>
      </p:sp>
      <p:pic>
        <p:nvPicPr>
          <p:cNvPr id="6" name="Содержимое 5" descr="200px-Nevski_Psk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260648"/>
            <a:ext cx="4528445" cy="62718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0px-Alexander_nevskiy_archangelskiy_sob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88640"/>
            <a:ext cx="4521809" cy="620392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5890666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Святой Александр Невский. Фреска, 1666 г., Москва, Кремль, </a:t>
            </a:r>
            <a:br>
              <a:rPr lang="ru-RU" sz="2000" b="0" dirty="0" smtClean="0"/>
            </a:br>
            <a:r>
              <a:rPr lang="ru-RU" sz="2000" b="0" dirty="0" smtClean="0"/>
              <a:t>Архангельский собор, роспись юго-восточного столпа.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908720"/>
            <a:ext cx="8244408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7030A0"/>
                </a:solidFill>
              </a:rPr>
              <a:t>5 апреля 1242 года произошла битва на границе с Ливонским Орденом, на Чудском озере. Сражение это известно как Ледовое побоище. Точный ход сражения неизвестен, но, согласно ливонским хроникам, орденские рыцари оказались в ходе боя окружены. Согласно новгородской летописи, русские 7 вёрст преследовали немцев по льду. По данным ливонской хроники, потери ордена составили 20 убитых и 6 пленных рыцарей, что может согласовываться с Новгородской летописью, которая сообщает, что ливонский орден потерял 400—500 «немец» убитыми и 50 пленными — «и паде Чюди бещисла, а Немець 400, а 50 руками яша и приведоша в Новгородъ». Учитывая, что на каждого полноправного рыцаря приходилось 10—15 слуг и воинов более низкого ранга, можно считать, что данные Ливонской хроники и данные Новгородской летописи хорошо подтверждают друг друга.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сражения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44824"/>
            <a:ext cx="2818656" cy="1656184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Смерть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6" name="Содержимое 5" descr="250px-Henryk_Siemiradzki_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188640"/>
            <a:ext cx="4932040" cy="6470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287016" y="692696"/>
            <a:ext cx="8856984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dirty="0" smtClean="0">
                <a:solidFill>
                  <a:srgbClr val="7030A0"/>
                </a:solidFill>
              </a:rPr>
              <a:t>Александр Невский отправился в Орду, чтобы попытаться отговорить хана от этого требования. Там Александр заболел. Уже будучи больным, он выехал на Русь.  Александр сделался любимым князем духовенства. В дошедшем до нас летописном сказании о подвигах его говорится, что он «Богом рожен». Побеждая везде, он никем не был побеждён. Рыцарь, пришедший с запада посмотреть Невского, рассказывал, что он прошёл много стран и народов, но нигде не видал такого «ни в царях царя, ни в князьях князя». Такой же отзыв будто бы дал о нём и сам хан татарский, а женщины татарские его именем пугали детей.</a:t>
            </a:r>
          </a:p>
          <a:p>
            <a:pPr>
              <a:buNone/>
            </a:pPr>
            <a:endParaRPr lang="ru-RU" sz="18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B0F0"/>
                </a:solidFill>
              </a:rPr>
              <a:t>КОНЕЦ.</a:t>
            </a:r>
          </a:p>
          <a:p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68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Century Gothic</vt:lpstr>
      <vt:lpstr>Verdana</vt:lpstr>
      <vt:lpstr>Wingdings 2</vt:lpstr>
      <vt:lpstr>Wingdings 3</vt:lpstr>
      <vt:lpstr>Открытая</vt:lpstr>
      <vt:lpstr>Александр Ярославич Невский  </vt:lpstr>
      <vt:lpstr>Биография </vt:lpstr>
      <vt:lpstr>Александр Ярославович Невский</vt:lpstr>
      <vt:lpstr>Памятник дружине Александра Невского.  Находится в Пскове. Скульптор И. И. Козловский, архитектор П. С. Бутенко.</vt:lpstr>
      <vt:lpstr>Святой Александр Невский. Фреска, 1666 г., Москва, Кремль,  Архангельский собор, роспись юго-восточного столпа.</vt:lpstr>
      <vt:lpstr>сражения</vt:lpstr>
      <vt:lpstr>Смерть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Ярославич Невский</dc:title>
  <dc:creator>Вика</dc:creator>
  <cp:lastModifiedBy>ирина</cp:lastModifiedBy>
  <cp:revision>9</cp:revision>
  <dcterms:created xsi:type="dcterms:W3CDTF">2012-09-30T16:02:58Z</dcterms:created>
  <dcterms:modified xsi:type="dcterms:W3CDTF">2013-10-29T17:22:03Z</dcterms:modified>
</cp:coreProperties>
</file>