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4" r:id="rId2"/>
    <p:sldId id="325" r:id="rId3"/>
    <p:sldId id="315" r:id="rId4"/>
    <p:sldId id="326" r:id="rId5"/>
    <p:sldId id="327" r:id="rId6"/>
    <p:sldId id="328" r:id="rId7"/>
    <p:sldId id="329" r:id="rId8"/>
    <p:sldId id="33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BC"/>
    <a:srgbClr val="DEDFCD"/>
    <a:srgbClr val="C0C0C0"/>
    <a:srgbClr val="1D208F"/>
    <a:srgbClr val="211E54"/>
    <a:srgbClr val="F4E59C"/>
    <a:srgbClr val="DDDDDD"/>
    <a:srgbClr val="B2B2B2"/>
    <a:srgbClr val="D476D6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0" d="100"/>
          <a:sy n="100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5606B-AEF5-4E0C-972F-1D42D6EA5BF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B3EA2-2935-49E8-AA7F-37313F4B5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3962400"/>
            <a:ext cx="7696200" cy="1219200"/>
          </a:xfrm>
        </p:spPr>
        <p:txBody>
          <a:bodyPr/>
          <a:lstStyle>
            <a:lvl1pPr algn="r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58674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C44A73EB-9417-48F4-9623-308035D82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4495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Shibu lijack </a:t>
            </a:r>
            <a:endParaRPr lang="en-US" sz="12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A2EF-8F11-4745-B03A-8525837D2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1F63-13B4-4935-9D09-E94C5AF61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AAD4-296E-48DD-A8E1-7867F4D10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19812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7CFDB-76AD-4A4C-A13B-8740C2159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820B-C18D-4833-A196-2E5D25F97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9F6B-BB06-49C0-9FD8-508035FEA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76DF-CA7C-4D28-AE7C-DD4349F79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5DDE1-35F8-4542-AB4C-98032DE4B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CC32-1A6E-4163-B5C4-CD0E62EEF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5486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D6E0-56AE-4CE8-9510-CB2DE41386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0"/>
            <a:ext cx="5181600" cy="3200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4109F13-B12F-411D-8965-9F8890FBE1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857232"/>
            <a:ext cx="3643306" cy="48320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каждом храме в основании высокой, украшенной орнаментом башни было устроено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пещерообразное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святилище, в недрах которого хранилось изображение божества. Здание сложены из золотистого песчаника и густо покрыты резными узорами – сплошные полосы рельефов поднимаются от зала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мандапа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высокой главной башне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шикхаре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.tourister.ru/files/1/4/7/6/7/7/6/clones/703_870_fixedwid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5005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500042"/>
            <a:ext cx="4000500" cy="60722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Храмы были обнаружены в 1838 году инженером Британской армии при картографировании этой местности. . Храмы не использовались для богослужений, т. к. были осквернены в свое время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мусульманскими захватчиками.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Несмотря на то, что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найденные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храмы поразили инженера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своей красотой, широко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известными в то время они так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не стали.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произошло по религиозным соображениям...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Всемирная известность пришла к храмам только в 20-м веке.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pic>
        <p:nvPicPr>
          <p:cNvPr id="7" name="Picture 6" descr="http://img.tourister.ru/files/2/8/3/3/0/1/7/clones/653_870_fixedwid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92519" cy="558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pic>
        <p:nvPicPr>
          <p:cNvPr id="43010" name="Picture 2" descr="http://img.tourister.ru/files/1/4/7/6/6/8/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6657971" cy="4993478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572140"/>
            <a:ext cx="757242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Лакшмана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Lakshman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Temple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- самый старый храм западной группы. Построен он был приблизительно в 950 году н.э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85720" y="5000636"/>
            <a:ext cx="8401080" cy="12144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Основание храма лежит на массивной плите украшенной интересными барельефами, повествующими о военных походах армии великой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Чандельской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династии.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724128" cy="2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http://img.tourister.ru/files/2/8/3/3/0/3/4/clones/870_454_fixedwidth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851920" y="2564904"/>
            <a:ext cx="4968552" cy="24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Барельефы храма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1472" y="5588588"/>
            <a:ext cx="592932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центре барельефа изображен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одно из воплощений Бога Вишну.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5470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499545" cy="34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4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77100" cy="876284"/>
          </a:xfrm>
        </p:spPr>
        <p:txBody>
          <a:bodyPr/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Барельеф посвященный </a:t>
            </a:r>
            <a:r>
              <a:rPr lang="ru-RU" sz="4000" b="0" dirty="0" err="1" smtClean="0">
                <a:latin typeface="Times New Roman" pitchFamily="18" charset="0"/>
                <a:cs typeface="Times New Roman" pitchFamily="18" charset="0"/>
              </a:rPr>
              <a:t>Ганешу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3900486" cy="35004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Ганеша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сын Шивы 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 индуизме, считается богом мудрости и благополучия.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он изображается в виде полного человека с головой слона и одним бивнем.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pic>
        <p:nvPicPr>
          <p:cNvPr id="5" name="Рисунок 4" descr="http://img.tourister.ru/files/1/4/7/6/7/0/5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4337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857892"/>
            <a:ext cx="6681806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искусно выполненные, водостоки храма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pic>
        <p:nvPicPr>
          <p:cNvPr id="6" name="Рисунок 5" descr="http://img.tourister.ru/files/1/4/7/6/7/6/8/clones/870_653_fixedwidth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067944" y="2204864"/>
            <a:ext cx="4343467" cy="34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tourister.ru/files/1/4/7/6/7/4/5/clones/870_653_fixedwid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248472" cy="34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8153400" cy="17097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Внутри храма атмосфера волшебная. Из небольших окон храма струится рассеянный свет. Он выхватывает из мрака прекрасно сохранившиеся фигуры небесных танцовщиц и богов. Эти барельефы притягивают взгляды и завораживают посетителей этого священного места.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pic>
        <p:nvPicPr>
          <p:cNvPr id="6" name="Рисунок 5" descr="http://img.tourister.ru/files/2/8/3/3/0/4/6/clones/756_870_fixedwidth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27584" y="116632"/>
            <a:ext cx="428628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652120" y="2636912"/>
            <a:ext cx="2357454" cy="646331"/>
          </a:xfrm>
          <a:prstGeom prst="rect">
            <a:avLst/>
          </a:prstGeom>
          <a:solidFill>
            <a:srgbClr val="EFEEBC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«Человек –лев»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нкарнаци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Вишну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im-14_World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Anim-14_World</Template>
  <TotalTime>760</TotalTime>
  <Words>141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Anim-14_World</vt:lpstr>
      <vt:lpstr>Слайд 1</vt:lpstr>
      <vt:lpstr>Слайд 2</vt:lpstr>
      <vt:lpstr>Слайд 3</vt:lpstr>
      <vt:lpstr>Слайд 4</vt:lpstr>
      <vt:lpstr>Барельефы храма</vt:lpstr>
      <vt:lpstr>Барельеф посвященный Ганешу 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TEMPLATE</dc:title>
  <dc:creator>Grey Wolf</dc:creator>
  <cp:lastModifiedBy>Домашний</cp:lastModifiedBy>
  <cp:revision>106</cp:revision>
  <dcterms:created xsi:type="dcterms:W3CDTF">2001-12-31T21:09:43Z</dcterms:created>
  <dcterms:modified xsi:type="dcterms:W3CDTF">2012-12-22T18:42:36Z</dcterms:modified>
</cp:coreProperties>
</file>