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FBE6-AB2A-453A-BE65-76624F07F047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46A0-44B5-4AB1-B6EC-C14573698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38E2-904A-4054-922F-697E9B76E653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ED20-119E-41D2-9245-8277CA070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9732-0737-4C40-AD37-20668E7DFC85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2AE7-E8A8-4395-AE17-B15DFC267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7DE8-009F-4F7A-9E03-33634D3C778F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2BA2-B0C5-4326-8C69-2A689A267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EE05-A577-48AC-94FF-E33AA8D5F03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9062-0611-41FC-9BC4-7A09469A9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3F955-E86B-488C-8658-7BF56EDEB118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C38F-4917-40FD-B836-E7B82AFFA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823C4-70BB-4974-81DF-28EF97DB74CE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7664-F578-4D6B-9CA9-D7C807D74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2961-CD4F-4017-994F-D3417F30CEE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5CD4-045A-40B9-8F36-D3B2AE4FA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AFC54-42BF-41C3-A9BA-BF7A919894E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E8CC-C4F7-43E0-B5E0-8E5C23E71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2EEF1-D790-47A1-BE3D-7A44352A8B27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A232D-2DCA-4DE7-9AE5-DE13AA37C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98C7-9BF2-4C3F-9775-17710795077F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5EDE-42DC-4A84-910D-ECB8CC09B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FD8C2-0DB3-4CEA-960D-1427B9D96092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E084CF-B14A-4249-AF29-0DFAD1585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2500313"/>
            <a:ext cx="7772400" cy="357187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Рекомендации по подготовке учащихся к сдаче ЕГЭ по обществознанию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Documents and Settings\Администратор\Мои документы\Мои рисунки\РАЗНЫЕ\BD001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714644" cy="26814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123728" y="609329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: Ералиев Кайрат Избасарович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1800" b="1" smtClean="0">
                <a:latin typeface="Comic Sans MS" pitchFamily="66" charset="0"/>
              </a:rPr>
              <a:t>Прочитайте приведённый ниже текст, в котором пропущен ряд слов. Выберите из предлагаемого списка слова, которые необходимо вставить на место пропусков</a:t>
            </a:r>
            <a:r>
              <a:rPr lang="ru-RU" sz="180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0719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Общество динамично: и отдельные люди, и социальные группы постоянно меняют свой ______ (1). Это явление получило название социальной ______ (2). Социологи различают несколько ее типов. Перемещения, не изменяющие социального положения индивидов и групп, называют ______ (3) мобильностью. Примерами являются переход из одной возрастной группы в другую, смена места работы, а также переселение людей из одной местности в другую,  т.е. ______ (4). ______ (5) мобильность предполагает качественное изменение социального положения человека. Примерами может служить получение или лишение дворянского титула в феодальном обществе, профессиональная карьера – в современном и т.п. каналами мобильности выступают социальные ______ (6): семья, школа, собственность, церковь, армия и т.п.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181600"/>
          <a:ext cx="4429156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759"/>
                <a:gridCol w="2288397"/>
              </a:tblGrid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А) миграция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Е) вертикальная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Б) мобильность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Ж) группа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В) горизонтальная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З) стратификация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Г) институт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И) </a:t>
                      </a:r>
                      <a:r>
                        <a:rPr lang="ru-RU" sz="1600" dirty="0" err="1" smtClean="0"/>
                        <a:t>маргинализация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Д) статус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57750" y="5929313"/>
          <a:ext cx="40957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23"/>
                <a:gridCol w="682623"/>
                <a:gridCol w="682623"/>
                <a:gridCol w="682623"/>
                <a:gridCol w="682623"/>
                <a:gridCol w="6826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302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4175" y="785813"/>
            <a:ext cx="11398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Общие рекомендации к написанию части С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8786812" cy="5929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 чем отвечать на вопрос и выполнять задания, внимательно прочитайте их. Помните: прямые ответы на многие вопросы или подсказки для формулировки ответов могут содержаться в тексте самих заданий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Соотнесите задачи с изученным курсом и определите, с какой содержательной линией оно связано. Это поможет опереться на изученный материал при формулировке ответов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Зачастую в одном задании предлагаются 2-3 вопроса. Отвечать на них старайтесь по порядку, т.к. они чаще всего предъявляться по принципу «от простого к сложному». Ответ на первый вопрос может послужить основой для следующего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Каждое задание стремитесь уяснить полностью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каждом конкретном случае отвечайте точно на поставленный вопрос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упускайте из виду. Что выполнение отдельных заданий требует опоры и на данные условия, и на личный опыт, и на материал, изученный в курсе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Старайтесь давать логически связанный ответ, содержащий яркие и четкие формулировки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4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8113" y="5641975"/>
            <a:ext cx="13858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786813" cy="49291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останавливайтесь на какой – либо части задания, избегайте неполных ответов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прибегайте к изменениям, обобщениям и собственной интерпретации там, где этого не требует задание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Сформулировав ответ, проверьте его правильность. Для этого вернитесь к тексту, найдите в нем ключевые слова и фразы, подтверждающие ваши выводы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5111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Общие рекомендации к написанию части С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318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738" y="5572125"/>
            <a:ext cx="14652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63" y="0"/>
            <a:ext cx="4000500" cy="43973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Выполнение заданий части С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2428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Вспомнить сущность понятия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Отразить смысл понятия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Выделить признаки понятия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их основе составить предложения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428875" y="500063"/>
            <a:ext cx="4786313" cy="6461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С5, С6 – работа с понятиями, характеристиками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3714750"/>
            <a:ext cx="8358187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Источником (формой) права называют способ официального закрепления норм права. Укажите три любые источника (формы) права и проиллюстрируйте примером каждый из них.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714885"/>
            <a:ext cx="8429684" cy="1946731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правовой обычай  -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обычай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кровной мести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 – правовой акт – указы главы государства, конституция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Нормативный договор – международный договор о дружбе и сотрудничестве</a:t>
            </a:r>
          </a:p>
        </p:txBody>
      </p:sp>
      <p:pic>
        <p:nvPicPr>
          <p:cNvPr id="14345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0"/>
            <a:ext cx="17145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63" y="500063"/>
            <a:ext cx="2643187" cy="368300"/>
          </a:xfr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Решение задачи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9293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Внимательно ознакомьтесь с условиями задачи и запомните вопрос. В случае необходимости уточните значение непонятных терминов.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Соотнесите вопрос или предписание, сформулированные в задаче, с её условием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Определите, какая полезная информация для решения задачи содержится в условии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Подумайте, не противоречат ли друг другу данные задачи, т.к. именно противоречие данных может подсказать путь решения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Подумайте, какие дополнительные знания следует привлечь для решения задачи, к каким источникам обратиться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Выявите область знаний, в контексте которой поставлен вопрос задачи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Сократите эту область до конкретной проблемы, информацию по которой нужно вспомнить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Соотнесите эту информацию с данными условиями задачи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Наметьте предполагаемый ответ в соответствии с вопросом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Продумайте аргументы, подкрепляющие каждый этап вашего решения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dirty="0" smtClean="0"/>
              <a:t>Убедитесь в правильности полученного вами ответа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Соответствует ли ответ существу задачи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Дан ли ответ на каждый вопрос задачи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Нет ли противоречий между вашими аргументами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Нет ли в условиях задачи данных, противоречащих предполагаемому вами решению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Можно ли считать предложенный путь решения задачи единственно возможным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 smtClean="0"/>
              <a:t>Не следуют ли из условия задачи какие – либо другие выводы, помимо тех, которые намечены вами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86063" y="0"/>
            <a:ext cx="4000500" cy="439738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/>
              <a:t>Выполнение заданий части С</a:t>
            </a:r>
            <a:endParaRPr lang="ru-RU" sz="2000" dirty="0"/>
          </a:p>
        </p:txBody>
      </p:sp>
      <p:pic>
        <p:nvPicPr>
          <p:cNvPr id="15365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8113" y="0"/>
            <a:ext cx="13858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65416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стране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основными отраслями экономики являются массовое промышленное производство и сфера услуг. Какая дополнительная информация позволит установить тип экономической системы страны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Сформулируйте три вопроса для получения необходимой дополнительной информации.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решаются основные вопросы экономики?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формы собственности являются преобладающими? Равноправны ли они?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Какова роль государства в экономической жизни страны?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2938" y="4929188"/>
            <a:ext cx="195580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25" y="500063"/>
            <a:ext cx="4071938" cy="571500"/>
          </a:xfr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Памятка при составлении плана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4429125" cy="4643437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8000"/>
                </a:solidFill>
              </a:rPr>
              <a:t>Наметьте главные части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8000"/>
                </a:solidFill>
              </a:rPr>
              <a:t>Озаглавьте каждую часть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8000"/>
                </a:solidFill>
              </a:rPr>
              <a:t>Избегайте большого числа основных пунктов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8000"/>
                </a:solidFill>
              </a:rPr>
              <a:t>Расставьте основные пункты плана в логической последовательности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8000"/>
                </a:solidFill>
              </a:rPr>
              <a:t>Не выходите в плане за рамки предложенной темы и не сужайте её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86063" y="0"/>
            <a:ext cx="4000500" cy="439738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/>
              <a:t>Выполнение заданий части С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29188" y="1857375"/>
            <a:ext cx="4000500" cy="341630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C0000"/>
                </a:solidFill>
              </a:rPr>
              <a:t>Слова – помощники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dirty="0"/>
              <a:t> </a:t>
            </a: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предпосылки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сущность понятия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типы (виды)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особенности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последствия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в жизни общества</a:t>
            </a:r>
          </a:p>
        </p:txBody>
      </p:sp>
      <p:pic>
        <p:nvPicPr>
          <p:cNvPr id="17414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5356225"/>
            <a:ext cx="171132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 поручено подготовить развернутый ответ по теме «Право в системе социальных норм». Составьте план, в соответствии с которым вы будете освещать эту тему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права от других видов социальных норм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А) институт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Б)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подотрасль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В) отрасль права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Источники права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8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400" y="3143250"/>
            <a:ext cx="39116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Общие рекомендации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1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Ознакомить выпускников с кодификатором, спецификацией и демоверсией КИМ по предмету;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Систематически применять различные письменные задания, подобные ЕГЭ;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3.Использовать объемные письменные работы разного типа: с выбором ответа, с кратким ответом, с развернутым ответом;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4.Шире вводить в практику преподавания тестовые формы оценки знаний;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5.Организовывать повторение пройденного материала;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6.Необходимо специально инструкции по выполнению работы, её частей и различных заданий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5068888"/>
            <a:ext cx="2038350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0"/>
            <a:ext cx="3643313" cy="4397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Выполнение заданий части В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исходное общее понятие, отражающее всю область охватываемых объектов;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основание классификации;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Установив сходство между предложенными определениями, выявить, какого элемента не хватает</a:t>
            </a: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latin typeface="Comic Sans MS" pitchFamily="66" charset="0"/>
              </a:rPr>
              <a:t>Пример задания</a:t>
            </a: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  <a:latin typeface="Arno Pro" pitchFamily="18" charset="0"/>
              </a:rPr>
              <a:t>Запишите слово, пропущенное в схеме</a:t>
            </a: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86063" y="500063"/>
            <a:ext cx="3929062" cy="369887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1. Вставить попущенное слово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8" y="4643438"/>
            <a:ext cx="185737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проступки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3" y="5000625"/>
            <a:ext cx="1928812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дисциплинарные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5072063"/>
            <a:ext cx="207168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административные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3250" y="5357813"/>
            <a:ext cx="2571750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Гражданские или </a:t>
            </a:r>
            <a:r>
              <a:rPr lang="ru-RU" dirty="0" err="1"/>
              <a:t>гражданско</a:t>
            </a:r>
            <a:r>
              <a:rPr lang="ru-RU" dirty="0"/>
              <a:t> - правовые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357438" y="4786313"/>
            <a:ext cx="1071562" cy="21431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29250" y="4786313"/>
            <a:ext cx="1285875" cy="2857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8" idx="0"/>
          </p:cNvCxnSpPr>
          <p:nvPr/>
        </p:nvCxnSpPr>
        <p:spPr>
          <a:xfrm rot="5400000">
            <a:off x="4255294" y="5185569"/>
            <a:ext cx="346075" cy="158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8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5225" y="0"/>
            <a:ext cx="1628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229600" cy="32146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Проанализировать условия и найти общую совокупность объектов и признак ее формирования;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перечня социальных групп, выявление признака формирования каждой из них и соотнесение его с указанным в условии признаком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500" y="0"/>
            <a:ext cx="3643313" cy="43973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Выполнение заданий части В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286125" y="571500"/>
            <a:ext cx="2857500" cy="3698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Найти лишнее слово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38" y="4429125"/>
            <a:ext cx="8215312" cy="1477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latin typeface="Comic Sans MS" pitchFamily="66" charset="0"/>
              </a:rPr>
              <a:t>Задание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Ниже приведён ряд качеств человека. Все они, за исключением одного, являются социальными качествами личности.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Порядочность,                                       ,трудолюбие, начитанность, гуманность, законопослушность.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8875" y="5214938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сообразительность</a:t>
            </a:r>
          </a:p>
        </p:txBody>
      </p:sp>
      <p:pic>
        <p:nvPicPr>
          <p:cNvPr id="5127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5388" y="0"/>
            <a:ext cx="1598612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71563"/>
            <a:ext cx="8643938" cy="53578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1.Проанализировать условие и определить в нем  основание классификации;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Определить, какие  понятия связаны с основой классификации, уточнить  их содержание, после этого установить соответствие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chemeClr val="tx1"/>
                </a:solidFill>
                <a:latin typeface="Comic Sans MS" pitchFamily="66" charset="0"/>
              </a:rPr>
              <a:t>Задание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 между социальными фактами и формами культуры: к каждой позиции, данной в первом столбце, подберите соответствующую позицию из второго столбца</a:t>
            </a:r>
            <a:endParaRPr lang="ru-RU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0" y="0"/>
            <a:ext cx="3643313" cy="43973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Выполнение заданий части В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214688" y="642938"/>
            <a:ext cx="3071812" cy="369887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Установление позиций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4071938"/>
          <a:ext cx="83582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30718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А)</a:t>
                      </a:r>
                      <a:r>
                        <a:rPr lang="ru-RU" baseline="0" dirty="0" smtClean="0"/>
                        <a:t> премьера телесериала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массовая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Б) конкурс фольклорных коллективов;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В) празднование дня Ивана Купалы;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Г) скандал с участием поп- звезды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народная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Д) переиздание детектива - бестселлера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43063" y="5929313"/>
          <a:ext cx="6096000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85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0"/>
            <a:ext cx="171132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72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Вспомнить признаки;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 рассматривать один за другим варианты ответа и вычленять правильные (последовательность записываем по возрастающей)</a:t>
            </a: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/>
              <a:t>Задание</a:t>
            </a: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в приведённом списке конституционные обязанности граждан РФ. Запишите цифры, под которыми они указаны: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b="1" dirty="0" smtClean="0"/>
              <a:t>Сохранять природу и окружающую среду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b="1" dirty="0" smtClean="0"/>
              <a:t>Получить специальное образование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b="1" dirty="0" smtClean="0"/>
              <a:t>Платить законно установленные налоги и сборы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b="1" dirty="0" smtClean="0"/>
              <a:t>Разрешать споры в судебном порядке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b="1" dirty="0" smtClean="0"/>
              <a:t>Защищать Отечество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Ответ ___________</a:t>
            </a:r>
            <a:endParaRPr lang="ru-RU" sz="2400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500" y="0"/>
            <a:ext cx="3643313" cy="43973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Выполнение заданий части В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071563" y="571500"/>
            <a:ext cx="7286625" cy="3698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Характерные черты, понятия, признаки. Выбрать несколько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5857875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1. 3, 5</a:t>
            </a:r>
          </a:p>
        </p:txBody>
      </p:sp>
      <p:pic>
        <p:nvPicPr>
          <p:cNvPr id="7174" name="Picture 3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5143500"/>
            <a:ext cx="171132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643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спомнить, что такое социальный факт и какие суждения называют оценочными;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понимать, что оценка может содержать не только положительное или отрицательное отношение к объекту, но и разного рода положения о свойствах данного субъекта(на наш взгляд, по нашему мнению, с нашей точки зрения, по – видимому, считалось, представлялось);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положений текста с учетом сказанного выше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(как правило, факт дается в прошедшем или настоящем времени; оценка дает динамику)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0"/>
            <a:ext cx="3643313" cy="43973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Выполнение заданий части В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3214688" y="500063"/>
            <a:ext cx="3071812" cy="369887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Факт и оценка</a:t>
            </a:r>
          </a:p>
        </p:txBody>
      </p:sp>
      <p:pic>
        <p:nvPicPr>
          <p:cNvPr id="8197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0"/>
            <a:ext cx="146685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5001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latin typeface="Comic Sans MS" pitchFamily="66" charset="0"/>
              </a:rPr>
              <a:t>Прочитайте приведённый ниже текст, каждое положение которого пронумеровано. Определите, какие положения текста носят</a:t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А) фактический характер</a:t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Б) характер оценочных суждений 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928813"/>
            <a:ext cx="8643937" cy="46434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учёных во главе с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А.Печчеи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организовала так называемый Римский клуб – международную неправительственную организацию, цель которой – изучение глобальных проблем современности. (2) Обострение глобальных проблем свидетельствует, на наш взгляд, о кризисе современной цивилизации. (3) В то же время мы допускаем, что попытки разрешить глобальные проблемы укрепляют единство стран и народов. (4) В работе Римского клуба принимают участие специалисты из разных стран.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786454"/>
          <a:ext cx="6096000" cy="9144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21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642938"/>
            <a:ext cx="1304925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предлагаемый перечень слов, зафиксировать их в памяти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правильно первое из пропущенных слов в тексте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Отталкиваясь от первого предложения, последовательно заполнять пропуски в остальных предложениях, не забывая, что предложенное слово можно заменять в падеже, числе и по роду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 правильность выполнения задания. Для этого прочесть текст от начала до конца. Определить, содержит ли текст теперь смысловую законченность и логическую последовательность.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0" y="0"/>
            <a:ext cx="3643313" cy="43973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Выполнение заданий части В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43188" y="500063"/>
            <a:ext cx="4214812" cy="500062"/>
          </a:xfr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Вставить слова в текст</a:t>
            </a:r>
            <a:endParaRPr lang="ru-RU" sz="2800" dirty="0"/>
          </a:p>
        </p:txBody>
      </p:sp>
      <p:pic>
        <p:nvPicPr>
          <p:cNvPr id="10245" name="Picture 2" descr="C:\Documents and Settings\Администратор\Мои документы\Мои рисунки\РАЗНЫЕ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285750"/>
            <a:ext cx="146685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1509</Words>
  <Application>Microsoft Office PowerPoint</Application>
  <PresentationFormat>Экран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Рекомендации по подготовке учащихся к сдаче ЕГЭ по обществознанию</vt:lpstr>
      <vt:lpstr>Общие рекомендации</vt:lpstr>
      <vt:lpstr>Выполнение заданий части В</vt:lpstr>
      <vt:lpstr>Выполнение заданий части В</vt:lpstr>
      <vt:lpstr>Слайд 5</vt:lpstr>
      <vt:lpstr>Выполнение заданий части В</vt:lpstr>
      <vt:lpstr>Слайд 7</vt:lpstr>
      <vt:lpstr>Прочитайте приведённый ниже текст, каждое положение которого пронумеровано. Определите, какие положения текста носят А) фактический характер Б) характер оценочных суждений </vt:lpstr>
      <vt:lpstr>Вставить слова в текст</vt:lpstr>
      <vt:lpstr>Прочитайте приведённый ниже текст, в котором пропущен ряд слов. Выберите из предлагаемого списка слова, которые необходимо вставить на место пропусков.</vt:lpstr>
      <vt:lpstr>Общие рекомендации к написанию части С</vt:lpstr>
      <vt:lpstr>Слайд 12</vt:lpstr>
      <vt:lpstr>Выполнение заданий части С</vt:lpstr>
      <vt:lpstr>Решение задачи</vt:lpstr>
      <vt:lpstr>В стране Z основными отраслями экономики являются массовое промышленное производство и сфера услуг. Какая дополнительная информация позволит установить тип экономической системы страны Z? Сформулируйте три вопроса для получения необходимой дополнительной информации.</vt:lpstr>
      <vt:lpstr>Памятка при составлении плана</vt:lpstr>
      <vt:lpstr>Вам поручено подготовить развернутый ответ по теме «Право в системе социальных норм». Составьте план, в соответствии с которым вы будете освещать эту тему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подготовке учащихся к сдаче ЕГЭ по обществознанию</dc:title>
  <dc:creator>Пользователь</dc:creator>
  <cp:lastModifiedBy>Ералиев</cp:lastModifiedBy>
  <cp:revision>41</cp:revision>
  <dcterms:created xsi:type="dcterms:W3CDTF">2010-03-30T08:01:48Z</dcterms:created>
  <dcterms:modified xsi:type="dcterms:W3CDTF">2012-11-19T10:43:53Z</dcterms:modified>
</cp:coreProperties>
</file>