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E74A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1756" autoAdjust="0"/>
  </p:normalViewPr>
  <p:slideViewPr>
    <p:cSldViewPr>
      <p:cViewPr varScale="1">
        <p:scale>
          <a:sx n="63" d="100"/>
          <a:sy n="63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A252AE-C5EA-4379-88F5-77C549B94999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27C3BE-7F2F-4A32-A936-B9A3EE3FE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uchitelj/pic/001btk8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980728"/>
            <a:ext cx="3740578" cy="56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5076056" cy="1440160"/>
          </a:xfrm>
        </p:spPr>
        <p:txBody>
          <a:bodyPr anchor="ctr">
            <a:noAutofit/>
          </a:bodyPr>
          <a:lstStyle/>
          <a:p>
            <a:pPr algn="ctr"/>
            <a:r>
              <a:rPr lang="en-US" sz="4800" b="1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III </a:t>
            </a:r>
            <a:r>
              <a:rPr lang="ru-RU" sz="4800" b="1" cap="none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pics.livejournal.com/uchitelj/pic/001btk86/s640x480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356992"/>
            <a:ext cx="4644008" cy="328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400" y="152400"/>
            <a:ext cx="5076056" cy="14401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Особенности</a:t>
            </a:r>
            <a:b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храмового зодчества</a:t>
            </a:r>
            <a:endParaRPr kumimoji="0" lang="ru-RU" sz="4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52400" y="152400"/>
            <a:ext cx="9144000" cy="1219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Культовые постройки ислама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Медресе Мир-и Араб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2" name="Picture 2" descr="Медресе Мир-и Ара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916832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Медресе Мир-и Ара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916832"/>
            <a:ext cx="5976664" cy="4482498"/>
          </a:xfrm>
          <a:prstGeom prst="rect">
            <a:avLst/>
          </a:prstGeom>
          <a:noFill/>
        </p:spPr>
      </p:pic>
      <p:pic>
        <p:nvPicPr>
          <p:cNvPr id="40966" name="Picture 6" descr="Медресе Мир-и Араб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916832"/>
            <a:ext cx="5976664" cy="4482498"/>
          </a:xfrm>
          <a:prstGeom prst="rect">
            <a:avLst/>
          </a:prstGeom>
          <a:noFill/>
        </p:spPr>
      </p:pic>
      <p:pic>
        <p:nvPicPr>
          <p:cNvPr id="40968" name="Picture 8" descr="http://meridian.perm.ru/03_reports/alay2008/img/02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1916832"/>
            <a:ext cx="5976664" cy="4536503"/>
          </a:xfrm>
          <a:prstGeom prst="rect">
            <a:avLst/>
          </a:prstGeom>
          <a:noFill/>
        </p:spPr>
      </p:pic>
      <p:pic>
        <p:nvPicPr>
          <p:cNvPr id="40970" name="Picture 10" descr="http://img-fotki.yandex.ru/get/5805/mir-tash.2d/0_4841d_eb1b8586_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1916832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4488" cy="3024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	</a:t>
            </a:r>
            <a:r>
              <a:rPr lang="ru-RU" sz="3600" b="1" dirty="0" smtClean="0"/>
              <a:t>Мегалитические сооружения</a:t>
            </a:r>
          </a:p>
          <a:p>
            <a:pPr>
              <a:buNone/>
            </a:pPr>
            <a:r>
              <a:rPr lang="ru-RU" sz="3600" b="1" dirty="0" smtClean="0"/>
              <a:t>	Христианский храм</a:t>
            </a:r>
          </a:p>
          <a:p>
            <a:pPr lvl="1">
              <a:buNone/>
            </a:pPr>
            <a:r>
              <a:rPr lang="ru-RU" sz="3600" b="1" dirty="0" smtClean="0"/>
              <a:t>Буддийский храм</a:t>
            </a:r>
          </a:p>
          <a:p>
            <a:pPr>
              <a:buNone/>
            </a:pPr>
            <a:r>
              <a:rPr lang="ru-RU" sz="3600" b="1" dirty="0" smtClean="0"/>
              <a:t>	Культовые постройки ислама</a:t>
            </a:r>
          </a:p>
          <a:p>
            <a:pPr>
              <a:buNone/>
            </a:pPr>
            <a:r>
              <a:rPr lang="ru-RU" sz="3600" b="1" dirty="0" smtClean="0"/>
              <a:t>	Кроссворд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19672" y="6460233"/>
            <a:ext cx="2482553" cy="39776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БОРОБОДУ</a:t>
            </a:r>
            <a:r>
              <a:rPr lang="ru-RU" sz="2000" dirty="0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Буддийский храм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Храм Боробудур, Яв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780928"/>
            <a:ext cx="5111750" cy="351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stupaman.org/pics/asia/indonesia/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852936"/>
            <a:ext cx="3096344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Буддийский храм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E74A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Борободур</a:t>
            </a:r>
            <a:endParaRPr lang="ru-RU" b="1" dirty="0">
              <a:ln w="1905"/>
              <a:solidFill>
                <a:srgbClr val="E74A1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248472" cy="44644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Комплекс-ступа </a:t>
            </a:r>
            <a:r>
              <a:rPr lang="ru-RU" dirty="0" err="1" smtClean="0"/>
              <a:t>Боробудур</a:t>
            </a:r>
            <a:r>
              <a:rPr lang="ru-RU" dirty="0" smtClean="0"/>
              <a:t> относится к традиции буддизма Махаяны, и представляет собой самый большой буддийский памятник на земле: площадь храмового комплекса 55 000 кв. м. Название может происходить от санскритского «</a:t>
            </a:r>
            <a:r>
              <a:rPr lang="ru-RU" dirty="0" err="1" smtClean="0"/>
              <a:t>Вихара</a:t>
            </a:r>
            <a:r>
              <a:rPr lang="ru-RU" dirty="0" smtClean="0"/>
              <a:t> Будда Ур», что переводится как «буддийский храм на горе». </a:t>
            </a:r>
            <a:endParaRPr lang="ru-RU" dirty="0"/>
          </a:p>
        </p:txBody>
      </p:sp>
      <p:pic>
        <p:nvPicPr>
          <p:cNvPr id="7" name="Содержимое 6" descr="http://stupaman.org/pics/asia/indonesia/01.jpg"/>
          <p:cNvPicPr>
            <a:picLocks noGrp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32856"/>
            <a:ext cx="396044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Храм Боробудур, Яв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Храм Боробудур, Яв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ics.livejournal.com/skaznov/pic/000s07aa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ics.livejournal.com/skaznov/pic/000rawsp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rtrea.ru/go.php?http://img-fotki.yandex.ru/get/6402/77139740.b/0_96a84_cc8ed608_orig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rtrea.ru/go.php?http://img-fotki.yandex.ru/get/6401/77139740.b/0_96a85_e86380d4_orig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1700808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rtrea.ru/go.php?http://img-fotki.yandex.ru/get/6405/77139740.b/0_96a89_55591a61_orig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artrea.ru/go.php?http://img-fotki.yandex.ru/get/6401/77139740.b/0_96a8a_1f006398_orig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upaman.org/pics/asia/indonesia/05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3528" y="1700808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artrea.ru/go.php?http://img-fotki.yandex.ru/get/5706/77139740.c/0_96a8c_6a33ac4c_orig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528" y="1700808"/>
            <a:ext cx="85689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6021288"/>
            <a:ext cx="4716016" cy="476672"/>
          </a:xfrm>
        </p:spPr>
        <p:txBody>
          <a:bodyPr anchor="t">
            <a:normAutofit fontScale="40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МЕЧЕТЬ АХМЕДИЕ (ГОЛУБАЯ МЕЧЕТЬ)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Культовые постройки ислама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http://foto.otpuskekx.ru/sites/foto.otpuskekx.ru/files/%20%D0%BC%D0%B5%D1%87%D0%B5%D1%82%D1%8C%20%D0%B2%20%D0%A1%D1%82%D0%B0%D0%BC%D0%B1%D1%83%D0%BB%D0%B5_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708920"/>
            <a:ext cx="424847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i.redigo.ru/c600x338/4e5537c1b6f1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68960"/>
            <a:ext cx="432048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4427984" y="6165304"/>
            <a:ext cx="4716016" cy="476672"/>
          </a:xfrm>
          <a:prstGeom prst="rect">
            <a:avLst/>
          </a:prstGeom>
        </p:spPr>
        <p:txBody>
          <a:bodyPr vert="horz" anchor="t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МИНАРЕТ КУТБ-МИНАР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Культовые постройки ислама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</a:rPr>
              <a:t>Пои Калян в Бухаре ( «подножие Великого»)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ogurcova-online.com/system/files/pics/kalyan_01.gif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72816"/>
            <a:ext cx="784887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6136" y="2276872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Минарет</a:t>
            </a:r>
          </a:p>
          <a:p>
            <a:pPr algn="ctr"/>
            <a:r>
              <a:rPr lang="ru-RU" sz="1600" b="1" dirty="0" smtClean="0"/>
              <a:t> Калян ( Великий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276872"/>
            <a:ext cx="27363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84984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Медресе Мир-и Араб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3861048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Мечеть Калян</a:t>
            </a:r>
            <a:endParaRPr lang="ru-RU" b="1" dirty="0"/>
          </a:p>
        </p:txBody>
      </p:sp>
      <p:pic>
        <p:nvPicPr>
          <p:cNvPr id="10" name="Рисунок 9" descr="http://ogurcova-online.com/system/files/pics/kalyan_0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772816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lookuz.com/sites/default/files/imagecache/wysiwyg_imageupload_lightbox_preset/wysiwyg_imageupload/55/picturecontent-pid-3565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628800"/>
            <a:ext cx="7992888" cy="5009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Культовые постройки ислама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Мечеть Калян (</a:t>
            </a:r>
            <a:r>
              <a:rPr lang="ru-RU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Маджид-и</a:t>
            </a:r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калан</a:t>
            </a:r>
            <a:r>
              <a:rPr lang="ru-RU" dirty="0" smtClean="0"/>
              <a:t>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http://ogurcova-online.com/system/files/pics/kalyan_02_01.gif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556792"/>
            <a:ext cx="4248472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ogurcova-online.com/system/files/pics/kalyan_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84784"/>
            <a:ext cx="76328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gurcova-online.com/system/files/pics/kalyan_0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84784"/>
            <a:ext cx="76328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gurcova-online.com/system/files/pics/kalyan_0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484784"/>
            <a:ext cx="76328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gurcova-online.com/system/files/pics/kalyan_03.gif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374441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52400" y="152400"/>
            <a:ext cx="9144000" cy="1219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Культовые постройки ислама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Минарет Калян</a:t>
            </a:r>
            <a:endParaRPr kumimoji="0" lang="ru-RU" sz="4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Минарет Каля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700808"/>
            <a:ext cx="324036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uzbektraveller.com/images/Kalyan_Minaret_-_Great_Minaret_-_Bukhar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700808"/>
            <a:ext cx="3240360" cy="49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152400" y="152400"/>
            <a:ext cx="9144000" cy="121920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Культовые постройки ислама</a:t>
            </a:r>
            <a:b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Медресе Мир-и Араб</a:t>
            </a:r>
            <a:endParaRPr kumimoji="0" lang="ru-RU" sz="4400" b="1" i="0" u="none" strike="noStrike" kern="120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://ogurcova-online.com/system/files/pics/kalyan_miriarab_01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348880"/>
            <a:ext cx="802838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3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1415</TotalTime>
  <Words>38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III часть</vt:lpstr>
      <vt:lpstr>План</vt:lpstr>
      <vt:lpstr>Буддийский храм</vt:lpstr>
      <vt:lpstr>Буддийский храм Борободур</vt:lpstr>
      <vt:lpstr>Культовые постройки ислама</vt:lpstr>
      <vt:lpstr>Культовые постройки ислама Пои Калян в Бухаре ( «подножие Великого»)</vt:lpstr>
      <vt:lpstr>Культовые постройки ислама Мечеть Калян (Маджид-и калан)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храмового зодчества</dc:title>
  <dc:creator>1</dc:creator>
  <cp:lastModifiedBy>1</cp:lastModifiedBy>
  <cp:revision>145</cp:revision>
  <dcterms:created xsi:type="dcterms:W3CDTF">2012-08-11T00:13:24Z</dcterms:created>
  <dcterms:modified xsi:type="dcterms:W3CDTF">2012-12-08T10:28:03Z</dcterms:modified>
</cp:coreProperties>
</file>