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29" autoAdjust="0"/>
  </p:normalViewPr>
  <p:slideViewPr>
    <p:cSldViewPr>
      <p:cViewPr varScale="1">
        <p:scale>
          <a:sx n="90" d="100"/>
          <a:sy n="90" d="100"/>
        </p:scale>
        <p:origin x="-7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77818-2EEA-4EFC-A87A-A32E1D2C3B92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22A50-7472-4896-8484-8092EA0BA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62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2A50-7472-4896-8484-8092EA0BA98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876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2A50-7472-4896-8484-8092EA0BA98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25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2A50-7472-4896-8484-8092EA0BA98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10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EB360A6-6BF7-4AE5-9EFF-28395711AA91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7B9A94-EAA4-4F7A-96BF-34744B92BAE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tx1"/>
                </a:solidFill>
              </a:rPr>
              <a:t>Автор: Лебедева Е.В.</a:t>
            </a:r>
            <a:endParaRPr lang="ru-RU" sz="3600" b="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Урок по теме  «Экономика и государство» 11 класс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7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Решение проблем государственного долга, устранение чрезмерной дифференциации доходов населения и борьба с бедностью, снижение доходов на бизнес и др.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Текущие цели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43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Общественные блага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396044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3960440" cy="407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57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Инструменты регулирования экономики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Стабилизационное направление</a:t>
            </a:r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r>
              <a:rPr lang="ru-RU" sz="3200" dirty="0" smtClean="0"/>
              <a:t>Оздоровление «заболевшей» экономики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Структурное направление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r>
              <a:rPr lang="ru-RU" sz="2800" dirty="0" smtClean="0"/>
              <a:t>Обеспечение сбалансированно</a:t>
            </a:r>
          </a:p>
          <a:p>
            <a:r>
              <a:rPr lang="ru-RU" sz="2800" dirty="0" smtClean="0"/>
              <a:t>го развития экономики</a:t>
            </a:r>
            <a:endParaRPr lang="ru-RU" sz="28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267380" y="3694629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120172" y="3694629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971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ru-RU" dirty="0"/>
              <a:t>Стабилизационное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Бюджетно-налоговая (фискальная)</a:t>
            </a:r>
          </a:p>
          <a:p>
            <a:r>
              <a:rPr lang="ru-RU" dirty="0" smtClean="0"/>
              <a:t>Кредитно-денежная</a:t>
            </a:r>
          </a:p>
          <a:p>
            <a:r>
              <a:rPr lang="ru-RU" dirty="0" smtClean="0"/>
              <a:t>(монетарная )политика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структурное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Государственная поддержка особо важных для страны отраслей, производство общественных благ, приватизация, содействие конкуренции. Ограничение монополий.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814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1.Прямое регулирование(административные методы)</a:t>
            </a:r>
          </a:p>
          <a:p>
            <a:r>
              <a:rPr lang="ru-RU" sz="3200" b="1" dirty="0" smtClean="0"/>
              <a:t>2.Косвенное(экономические методы)</a:t>
            </a:r>
            <a:endParaRPr lang="ru-RU" sz="3200" b="1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Воздействие государства на рыночный механизм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722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252728"/>
          </a:xfrm>
        </p:spPr>
        <p:txBody>
          <a:bodyPr>
            <a:noAutofit/>
          </a:bodyPr>
          <a:lstStyle/>
          <a:p>
            <a:r>
              <a:rPr lang="ru-RU" sz="4800" dirty="0" smtClean="0"/>
              <a:t>Схема</a:t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776864" cy="41764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36536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Монетаристы (Д. Юм, </a:t>
            </a:r>
            <a:r>
              <a:rPr lang="ru-RU" dirty="0" err="1" smtClean="0"/>
              <a:t>М.Фридмен</a:t>
            </a:r>
            <a:r>
              <a:rPr lang="ru-RU" dirty="0"/>
              <a:t>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3888432" cy="451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9"/>
            <a:ext cx="3816424" cy="435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553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Монетаристы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Освобождение экономики от опеки государства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>
              <a:buClr>
                <a:srgbClr val="31B6FD"/>
              </a:buClr>
            </a:pPr>
            <a:r>
              <a:rPr lang="ru-RU" sz="3200" dirty="0" smtClean="0">
                <a:solidFill>
                  <a:srgbClr val="073E87"/>
                </a:solidFill>
              </a:rPr>
              <a:t>Сокращение </a:t>
            </a:r>
            <a:r>
              <a:rPr lang="ru-RU" sz="3200" dirty="0">
                <a:solidFill>
                  <a:srgbClr val="073E87"/>
                </a:solidFill>
              </a:rPr>
              <a:t>налогов и государственных расходов</a:t>
            </a:r>
            <a:endParaRPr lang="ru-RU" sz="32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21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Один только рыночный механизм не в состоянии решать многообразные проблемы в экономике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Кейнсианство(Д. Кейнс)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2329361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290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ЦБ       денежные средства коммерческим банкам своим клиентам </a:t>
            </a:r>
          </a:p>
          <a:p>
            <a:r>
              <a:rPr lang="ru-RU" dirty="0" smtClean="0"/>
              <a:t>Дорогой кредит    сокращение количества желающих его брать     уменьшение денег в обращении    снижение инфляции       </a:t>
            </a:r>
            <a:r>
              <a:rPr lang="ru-RU" dirty="0"/>
              <a:t>с</a:t>
            </a:r>
            <a:r>
              <a:rPr lang="ru-RU" dirty="0" smtClean="0"/>
              <a:t>пад производства</a:t>
            </a:r>
          </a:p>
          <a:p>
            <a:r>
              <a:rPr lang="ru-RU" dirty="0" smtClean="0"/>
              <a:t>Дешевый кредит    большое число заемщиков   подъем производства    усиление инфляции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денежно-кредитной политики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691680" y="28529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884368" y="29249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419872" y="3717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067944" y="40770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771800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96136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527884" y="5301208"/>
            <a:ext cx="1800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380312" y="53012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175956" y="5661248"/>
            <a:ext cx="2520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23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Экономические функции государства</a:t>
            </a:r>
          </a:p>
          <a:p>
            <a:r>
              <a:rPr lang="ru-RU" sz="2800" dirty="0" smtClean="0"/>
              <a:t>Инструменты регулирования экономики</a:t>
            </a:r>
          </a:p>
          <a:p>
            <a:r>
              <a:rPr lang="ru-RU" sz="2800" dirty="0" smtClean="0"/>
              <a:t>Денежно-кредитная (монетарная) политика</a:t>
            </a:r>
          </a:p>
          <a:p>
            <a:r>
              <a:rPr lang="ru-RU" sz="2800" dirty="0" smtClean="0"/>
              <a:t>Бюджетно-налоговая (фискальная) политика</a:t>
            </a:r>
          </a:p>
          <a:p>
            <a:r>
              <a:rPr lang="ru-RU" sz="2800" dirty="0" smtClean="0"/>
              <a:t>Нужна ли рынку помощь государства?</a:t>
            </a:r>
          </a:p>
          <a:p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691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Сводный план доходов государства и использования полученных средств на покрытие всех видов государственных расходов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Государственный бюджет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920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Превышение расходов над доходами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 бюджета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33056"/>
            <a:ext cx="2536676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877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Превышение доходов над расходами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Профицит бюджета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85" y="3068960"/>
            <a:ext cx="7560840" cy="344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939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1.Обществознание. Учебник для учащихся 11 класса общеобразовательных учреждений под ред. Л.Н.Боголюбова и др. М, «Просвещение» 2008</a:t>
            </a:r>
          </a:p>
          <a:p>
            <a:r>
              <a:rPr lang="ru-RU" dirty="0" smtClean="0"/>
              <a:t>2.</a:t>
            </a:r>
            <a:r>
              <a:rPr lang="en-US" dirty="0"/>
              <a:t> http://forexaw.com/TERMs/</a:t>
            </a:r>
            <a:r>
              <a:rPr lang="en-US" dirty="0" err="1"/>
              <a:t>Excha</a:t>
            </a:r>
            <a:r>
              <a:rPr lang="en-US" dirty="0"/>
              <a:t>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01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8"/>
            <a:r>
              <a:rPr lang="ru-RU" sz="2800" dirty="0" smtClean="0"/>
              <a:t>Процесс реализации его экономических функций путем разнообразных государственных мер воздействия на экономические процессы для достижения определенных целей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Экономическая политика государства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20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Экономические цели государства в рыночной экономике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Обеспечение экономического роста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2564904"/>
            <a:ext cx="3959296" cy="3561576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134" y="2564904"/>
            <a:ext cx="468532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27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Экономические цели государства в рыночной экономике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539552" y="2636912"/>
            <a:ext cx="3822192" cy="34472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Создание условий экономической  свободы</a:t>
            </a:r>
            <a:endParaRPr lang="ru-RU" sz="36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8920"/>
            <a:ext cx="396044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36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Экономические цели государства в рыночной экономике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Обеспечение  экономической безопасности и экономической эффективности</a:t>
            </a:r>
            <a:endParaRPr lang="ru-RU" sz="36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4904"/>
            <a:ext cx="388843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63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Экономические цели государства в рыночной экономике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Обеспечение полной занятости</a:t>
            </a:r>
            <a:endParaRPr lang="ru-RU" sz="36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36913"/>
            <a:ext cx="388843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549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Перспективные цели</a:t>
            </a:r>
          </a:p>
          <a:p>
            <a:r>
              <a:rPr lang="ru-RU" sz="4800" dirty="0" smtClean="0"/>
              <a:t>Текущие цели</a:t>
            </a:r>
            <a:endParaRPr lang="ru-RU" sz="48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Экономическая политика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111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Формирование социально ориентированного рыночного варианта экономики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Перспективные цели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358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1 кл обще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 кл общество</Template>
  <TotalTime>71</TotalTime>
  <Words>330</Words>
  <Application>Microsoft Office PowerPoint</Application>
  <PresentationFormat>Экран (4:3)</PresentationFormat>
  <Paragraphs>69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11 кл общество</vt:lpstr>
      <vt:lpstr>Автор: Лебедева Е.В.</vt:lpstr>
      <vt:lpstr>План</vt:lpstr>
      <vt:lpstr>Экономическая политика государства</vt:lpstr>
      <vt:lpstr>Экономические цели государства в рыночной экономике</vt:lpstr>
      <vt:lpstr>Экономические цели государства в рыночной экономике</vt:lpstr>
      <vt:lpstr>Экономические цели государства в рыночной экономике</vt:lpstr>
      <vt:lpstr>Экономические цели государства в рыночной экономике</vt:lpstr>
      <vt:lpstr>Экономическая политика</vt:lpstr>
      <vt:lpstr>Перспективные цели</vt:lpstr>
      <vt:lpstr>Текущие цели</vt:lpstr>
      <vt:lpstr>Общественные блага</vt:lpstr>
      <vt:lpstr>Инструменты регулирования экономики</vt:lpstr>
      <vt:lpstr>Направления</vt:lpstr>
      <vt:lpstr>Воздействие государства на рыночный механизм</vt:lpstr>
      <vt:lpstr>Схема </vt:lpstr>
      <vt:lpstr>Монетаристы (Д. Юм, М.Фридмен)</vt:lpstr>
      <vt:lpstr>Монетаристы</vt:lpstr>
      <vt:lpstr>Кейнсианство(Д. Кейнс)</vt:lpstr>
      <vt:lpstr>Варианты денежно-кредитной политики</vt:lpstr>
      <vt:lpstr>Государственный бюджет</vt:lpstr>
      <vt:lpstr>Дефицит бюджета</vt:lpstr>
      <vt:lpstr>Профицит бюджета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Автор: Лебедева Е.В.</dc:title>
  <dc:creator>User</dc:creator>
  <cp:lastModifiedBy>User</cp:lastModifiedBy>
  <cp:revision>7</cp:revision>
  <dcterms:created xsi:type="dcterms:W3CDTF">2012-10-22T13:42:04Z</dcterms:created>
  <dcterms:modified xsi:type="dcterms:W3CDTF">2012-10-22T14:53:18Z</dcterms:modified>
</cp:coreProperties>
</file>