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21" autoAdjust="0"/>
  </p:normalViewPr>
  <p:slideViewPr>
    <p:cSldViewPr>
      <p:cViewPr varScale="1">
        <p:scale>
          <a:sx n="103" d="100"/>
          <a:sy n="103" d="100"/>
        </p:scale>
        <p:origin x="-2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отношения к предмету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сентябрь</c:v>
                </c:pt>
              </c:strCache>
            </c:strRef>
          </c:tx>
          <c:cat>
            <c:strRef>
              <c:f>Лист1!$B$1:$G$1</c:f>
              <c:strCache>
                <c:ptCount val="6"/>
                <c:pt idx="0">
                  <c:v>Отношение к предмету</c:v>
                </c:pt>
                <c:pt idx="1">
                  <c:v>Оценка учительского отношения</c:v>
                </c:pt>
                <c:pt idx="2">
                  <c:v>Эмоциональное состояние на уроке</c:v>
                </c:pt>
                <c:pt idx="3">
                  <c:v>Понятность материала</c:v>
                </c:pt>
                <c:pt idx="4">
                  <c:v>Справедливость оценки знаний</c:v>
                </c:pt>
                <c:pt idx="5">
                  <c:v>Объем домашнего задания</c:v>
                </c:pt>
              </c:strCache>
            </c:strRef>
          </c:cat>
          <c:val>
            <c:numRef>
              <c:f>Лист1!$B$2:$G$2</c:f>
              <c:numCache>
                <c:formatCode>General</c:formatCode>
                <c:ptCount val="6"/>
                <c:pt idx="0">
                  <c:v>2.5</c:v>
                </c:pt>
                <c:pt idx="1">
                  <c:v>2.9</c:v>
                </c:pt>
                <c:pt idx="2">
                  <c:v>2.7</c:v>
                </c:pt>
                <c:pt idx="3">
                  <c:v>2.2000000000000002</c:v>
                </c:pt>
                <c:pt idx="4">
                  <c:v>2.9</c:v>
                </c:pt>
                <c:pt idx="5">
                  <c:v>2.6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январь</c:v>
                </c:pt>
              </c:strCache>
            </c:strRef>
          </c:tx>
          <c:cat>
            <c:strRef>
              <c:f>Лист1!$B$1:$G$1</c:f>
              <c:strCache>
                <c:ptCount val="6"/>
                <c:pt idx="0">
                  <c:v>Отношение к предмету</c:v>
                </c:pt>
                <c:pt idx="1">
                  <c:v>Оценка учительского отношения</c:v>
                </c:pt>
                <c:pt idx="2">
                  <c:v>Эмоциональное состояние на уроке</c:v>
                </c:pt>
                <c:pt idx="3">
                  <c:v>Понятность материала</c:v>
                </c:pt>
                <c:pt idx="4">
                  <c:v>Справедливость оценки знаний</c:v>
                </c:pt>
                <c:pt idx="5">
                  <c:v>Объем домашнего задания</c:v>
                </c:pt>
              </c:strCache>
            </c:strRef>
          </c:cat>
          <c:val>
            <c:numRef>
              <c:f>Лист1!$B$3:$G$3</c:f>
              <c:numCache>
                <c:formatCode>General</c:formatCode>
                <c:ptCount val="6"/>
                <c:pt idx="0">
                  <c:v>2.9</c:v>
                </c:pt>
                <c:pt idx="1">
                  <c:v>3</c:v>
                </c:pt>
                <c:pt idx="2">
                  <c:v>3</c:v>
                </c:pt>
                <c:pt idx="3">
                  <c:v>2.7</c:v>
                </c:pt>
                <c:pt idx="4">
                  <c:v>3</c:v>
                </c:pt>
                <c:pt idx="5">
                  <c:v>2.9</c:v>
                </c:pt>
              </c:numCache>
            </c:numRef>
          </c:val>
        </c:ser>
        <c:shape val="box"/>
        <c:axId val="53172096"/>
        <c:axId val="53173632"/>
        <c:axId val="0"/>
      </c:bar3DChart>
      <c:catAx>
        <c:axId val="53172096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53173632"/>
        <c:crosses val="autoZero"/>
        <c:auto val="1"/>
        <c:lblAlgn val="ctr"/>
        <c:lblOffset val="100"/>
      </c:catAx>
      <c:valAx>
        <c:axId val="531736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531720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400" dirty="0">
                <a:solidFill>
                  <a:srgbClr val="0070C0"/>
                </a:solidFill>
              </a:rPr>
              <a:t>Выраженность мотивов изучения обществознания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Лист1!$A$1:$M$1</c:f>
              <c:strCache>
                <c:ptCount val="13"/>
                <c:pt idx="0">
                  <c:v>Желание быть полезным обществу</c:v>
                </c:pt>
                <c:pt idx="1">
                  <c:v>Получение похвалы </c:v>
                </c:pt>
                <c:pt idx="2">
                  <c:v>Узнавание нового</c:v>
                </c:pt>
                <c:pt idx="3">
                  <c:v>Нежелание считаться ленивым</c:v>
                </c:pt>
                <c:pt idx="4">
                  <c:v>Интерес к предмету</c:v>
                </c:pt>
                <c:pt idx="5">
                  <c:v>Желание стать развитым человеком</c:v>
                </c:pt>
                <c:pt idx="6">
                  <c:v>Избегание неприятностей</c:v>
                </c:pt>
                <c:pt idx="7">
                  <c:v>Выполнение долга</c:v>
                </c:pt>
                <c:pt idx="8">
                  <c:v>Честь коллектива</c:v>
                </c:pt>
                <c:pt idx="9">
                  <c:v>Уважение одноклассников</c:v>
                </c:pt>
                <c:pt idx="10">
                  <c:v>Любовь к учебному труду</c:v>
                </c:pt>
                <c:pt idx="11">
                  <c:v>Стремление стать лучше</c:v>
                </c:pt>
                <c:pt idx="12">
                  <c:v>Не задумываюсь</c:v>
                </c:pt>
              </c:strCache>
            </c:strRef>
          </c:cat>
          <c:val>
            <c:numRef>
              <c:f>Лист1!$A$2:$M$2</c:f>
              <c:numCache>
                <c:formatCode>General</c:formatCode>
                <c:ptCount val="13"/>
                <c:pt idx="0">
                  <c:v>0</c:v>
                </c:pt>
                <c:pt idx="1">
                  <c:v>3</c:v>
                </c:pt>
                <c:pt idx="2">
                  <c:v>8</c:v>
                </c:pt>
                <c:pt idx="3">
                  <c:v>0</c:v>
                </c:pt>
                <c:pt idx="4">
                  <c:v>10</c:v>
                </c:pt>
                <c:pt idx="5">
                  <c:v>4</c:v>
                </c:pt>
                <c:pt idx="6">
                  <c:v>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8</c:v>
                </c:pt>
              </c:numCache>
            </c:numRef>
          </c:val>
        </c:ser>
        <c:dLbls>
          <c:showVal val="1"/>
        </c:dLbls>
        <c:shape val="box"/>
        <c:axId val="53197824"/>
        <c:axId val="53207808"/>
        <c:axId val="0"/>
      </c:bar3DChart>
      <c:catAx>
        <c:axId val="5319782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3207808"/>
        <c:crosses val="autoZero"/>
        <c:auto val="1"/>
        <c:lblAlgn val="ctr"/>
        <c:lblOffset val="100"/>
      </c:catAx>
      <c:valAx>
        <c:axId val="532078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5319782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400" dirty="0">
                <a:solidFill>
                  <a:srgbClr val="0070C0"/>
                </a:solidFill>
              </a:rPr>
              <a:t>Динамика качества знаний </a:t>
            </a:r>
          </a:p>
          <a:p>
            <a:pPr>
              <a:defRPr/>
            </a:pPr>
            <a:r>
              <a:rPr lang="ru-RU" sz="2400" dirty="0">
                <a:solidFill>
                  <a:srgbClr val="0070C0"/>
                </a:solidFill>
              </a:rPr>
              <a:t>по итогам четверти</a:t>
            </a:r>
          </a:p>
          <a:p>
            <a:pPr>
              <a:defRPr/>
            </a:pPr>
            <a:r>
              <a:rPr lang="ru-RU" sz="2400" dirty="0">
                <a:solidFill>
                  <a:srgbClr val="0070C0"/>
                </a:solidFill>
              </a:rPr>
              <a:t>(процент качественной успеваемости)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Лист1!$I$1:$J$1</c:f>
              <c:strCache>
                <c:ptCount val="2"/>
                <c:pt idx="0">
                  <c:v>1 четверть</c:v>
                </c:pt>
                <c:pt idx="1">
                  <c:v>2 четверть</c:v>
                </c:pt>
              </c:strCache>
            </c:strRef>
          </c:cat>
          <c:val>
            <c:numRef>
              <c:f>Лист1!$I$2:$J$2</c:f>
              <c:numCache>
                <c:formatCode>General</c:formatCode>
                <c:ptCount val="2"/>
                <c:pt idx="0">
                  <c:v>33</c:v>
                </c:pt>
                <c:pt idx="1">
                  <c:v>46</c:v>
                </c:pt>
              </c:numCache>
            </c:numRef>
          </c:val>
        </c:ser>
        <c:dLbls>
          <c:showVal val="1"/>
        </c:dLbls>
        <c:shape val="box"/>
        <c:axId val="53716096"/>
        <c:axId val="53717632"/>
        <c:axId val="0"/>
      </c:bar3DChart>
      <c:catAx>
        <c:axId val="537160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53717632"/>
        <c:crosses val="autoZero"/>
        <c:auto val="1"/>
        <c:lblAlgn val="ctr"/>
        <c:lblOffset val="100"/>
      </c:catAx>
      <c:valAx>
        <c:axId val="53717632"/>
        <c:scaling>
          <c:orientation val="minMax"/>
        </c:scaling>
        <c:axPos val="l"/>
        <c:majorGridlines/>
        <c:numFmt formatCode="General" sourceLinked="1"/>
        <c:tickLblPos val="nextTo"/>
        <c:crossAx val="53716096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4FD44B-480F-4732-9057-E32C954C59FF}" type="doc">
      <dgm:prSet loTypeId="urn:microsoft.com/office/officeart/2005/8/layout/v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6B55CF-FC55-4E22-A2EC-AA6AE58677E7}">
      <dgm:prSet phldrT="[Текст]"/>
      <dgm:spPr/>
      <dgm:t>
        <a:bodyPr/>
        <a:lstStyle/>
        <a:p>
          <a:r>
            <a:rPr lang="ru-RU" dirty="0" smtClean="0"/>
            <a:t>Уровень развития образования – стратегическая область, определяющая конкурентоспособность страны</a:t>
          </a:r>
          <a:endParaRPr lang="ru-RU" dirty="0"/>
        </a:p>
      </dgm:t>
    </dgm:pt>
    <dgm:pt modelId="{BD63C2F8-3029-49BF-BBDD-791DB75272F9}" type="parTrans" cxnId="{30639AD6-3150-4D87-B9B8-3855A66D7EE4}">
      <dgm:prSet/>
      <dgm:spPr/>
      <dgm:t>
        <a:bodyPr/>
        <a:lstStyle/>
        <a:p>
          <a:endParaRPr lang="ru-RU"/>
        </a:p>
      </dgm:t>
    </dgm:pt>
    <dgm:pt modelId="{8964F026-F54D-42F8-84EA-8ED0CA7BB511}" type="sibTrans" cxnId="{30639AD6-3150-4D87-B9B8-3855A66D7EE4}">
      <dgm:prSet/>
      <dgm:spPr/>
      <dgm:t>
        <a:bodyPr/>
        <a:lstStyle/>
        <a:p>
          <a:endParaRPr lang="ru-RU"/>
        </a:p>
      </dgm:t>
    </dgm:pt>
    <dgm:pt modelId="{6C1EA18D-024A-49AF-B633-BF4E31966E0C}">
      <dgm:prSet phldrT="[Текст]"/>
      <dgm:spPr/>
      <dgm:t>
        <a:bodyPr/>
        <a:lstStyle/>
        <a:p>
          <a:r>
            <a:rPr lang="ru-RU" dirty="0" smtClean="0"/>
            <a:t>Достаточно большая группа обучающихся не получает качественного образования в силу разных причин</a:t>
          </a:r>
          <a:endParaRPr lang="ru-RU" dirty="0"/>
        </a:p>
      </dgm:t>
    </dgm:pt>
    <dgm:pt modelId="{4B227AF4-1CCD-4773-BB8E-2909C31414EE}" type="parTrans" cxnId="{4E8F00B9-760C-4BE7-B40A-7B0654AEE092}">
      <dgm:prSet/>
      <dgm:spPr/>
      <dgm:t>
        <a:bodyPr/>
        <a:lstStyle/>
        <a:p>
          <a:endParaRPr lang="ru-RU"/>
        </a:p>
      </dgm:t>
    </dgm:pt>
    <dgm:pt modelId="{67BA3436-0D17-4D76-9882-FFC4E08E1A53}" type="sibTrans" cxnId="{4E8F00B9-760C-4BE7-B40A-7B0654AEE092}">
      <dgm:prSet/>
      <dgm:spPr/>
      <dgm:t>
        <a:bodyPr/>
        <a:lstStyle/>
        <a:p>
          <a:endParaRPr lang="ru-RU"/>
        </a:p>
      </dgm:t>
    </dgm:pt>
    <dgm:pt modelId="{790A794C-E079-4262-9979-C884B83D8C14}">
      <dgm:prSet phldrT="[Текст]"/>
      <dgm:spPr/>
      <dgm:t>
        <a:bodyPr/>
        <a:lstStyle/>
        <a:p>
          <a:r>
            <a:rPr lang="ru-RU" dirty="0" smtClean="0"/>
            <a:t>Необходимо создание условий, формирующих образовательную среду, адекватную потребностям общества и обучающихся</a:t>
          </a:r>
          <a:endParaRPr lang="ru-RU" dirty="0"/>
        </a:p>
      </dgm:t>
    </dgm:pt>
    <dgm:pt modelId="{A056FD2C-0624-4EE5-9783-20129FE2DBEB}" type="parTrans" cxnId="{8C6A8467-FEC9-4EFF-A43A-9CA3F045F6E3}">
      <dgm:prSet/>
      <dgm:spPr/>
      <dgm:t>
        <a:bodyPr/>
        <a:lstStyle/>
        <a:p>
          <a:endParaRPr lang="ru-RU"/>
        </a:p>
      </dgm:t>
    </dgm:pt>
    <dgm:pt modelId="{26CACA66-06BD-4304-A551-99BBB56D5F78}" type="sibTrans" cxnId="{8C6A8467-FEC9-4EFF-A43A-9CA3F045F6E3}">
      <dgm:prSet/>
      <dgm:spPr/>
      <dgm:t>
        <a:bodyPr/>
        <a:lstStyle/>
        <a:p>
          <a:endParaRPr lang="ru-RU"/>
        </a:p>
      </dgm:t>
    </dgm:pt>
    <dgm:pt modelId="{3872F146-EFE1-448B-8CA8-8F70517F6AFB}" type="pres">
      <dgm:prSet presAssocID="{D24FD44B-480F-4732-9057-E32C954C59F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276378-5335-4A8A-9381-F4DCC5815717}" type="pres">
      <dgm:prSet presAssocID="{D24FD44B-480F-4732-9057-E32C954C59FF}" presName="dummyMaxCanvas" presStyleCnt="0">
        <dgm:presLayoutVars/>
      </dgm:prSet>
      <dgm:spPr/>
    </dgm:pt>
    <dgm:pt modelId="{BC7B4BAE-3A69-4289-8094-905DEC46069A}" type="pres">
      <dgm:prSet presAssocID="{D24FD44B-480F-4732-9057-E32C954C59FF}" presName="ThreeNodes_1" presStyleLbl="node1" presStyleIdx="0" presStyleCnt="3" custLinFactNeighborX="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90D3A-872C-4CDC-8919-B97707621ABE}" type="pres">
      <dgm:prSet presAssocID="{D24FD44B-480F-4732-9057-E32C954C59FF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E5C0C0-F131-4A18-BB1F-B6D63AA43A62}" type="pres">
      <dgm:prSet presAssocID="{D24FD44B-480F-4732-9057-E32C954C59FF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75BC4-822E-4857-BCB1-5D8CDEF30E76}" type="pres">
      <dgm:prSet presAssocID="{D24FD44B-480F-4732-9057-E32C954C59F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4442D-B3A3-40D1-B6A8-313962C8E168}" type="pres">
      <dgm:prSet presAssocID="{D24FD44B-480F-4732-9057-E32C954C59F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34DD7-8FE9-4D4B-9118-3BC6628C30B9}" type="pres">
      <dgm:prSet presAssocID="{D24FD44B-480F-4732-9057-E32C954C59F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B45142-FFB3-44F9-B0F8-FF94A0C92F6C}" type="pres">
      <dgm:prSet presAssocID="{D24FD44B-480F-4732-9057-E32C954C59F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356E2D-DBD0-4B0D-89F4-A053B197BFD6}" type="pres">
      <dgm:prSet presAssocID="{D24FD44B-480F-4732-9057-E32C954C59F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095335-EA49-4DD4-83D0-9E336C64DDF0}" type="presOf" srcId="{546B55CF-FC55-4E22-A2EC-AA6AE58677E7}" destId="{04E34DD7-8FE9-4D4B-9118-3BC6628C30B9}" srcOrd="1" destOrd="0" presId="urn:microsoft.com/office/officeart/2005/8/layout/vProcess5"/>
    <dgm:cxn modelId="{9F8759D5-D500-4169-8BE6-1F332811A725}" type="presOf" srcId="{6C1EA18D-024A-49AF-B633-BF4E31966E0C}" destId="{5BB90D3A-872C-4CDC-8919-B97707621ABE}" srcOrd="0" destOrd="0" presId="urn:microsoft.com/office/officeart/2005/8/layout/vProcess5"/>
    <dgm:cxn modelId="{30639AD6-3150-4D87-B9B8-3855A66D7EE4}" srcId="{D24FD44B-480F-4732-9057-E32C954C59FF}" destId="{546B55CF-FC55-4E22-A2EC-AA6AE58677E7}" srcOrd="0" destOrd="0" parTransId="{BD63C2F8-3029-49BF-BBDD-791DB75272F9}" sibTransId="{8964F026-F54D-42F8-84EA-8ED0CA7BB511}"/>
    <dgm:cxn modelId="{8C6A8467-FEC9-4EFF-A43A-9CA3F045F6E3}" srcId="{D24FD44B-480F-4732-9057-E32C954C59FF}" destId="{790A794C-E079-4262-9979-C884B83D8C14}" srcOrd="2" destOrd="0" parTransId="{A056FD2C-0624-4EE5-9783-20129FE2DBEB}" sibTransId="{26CACA66-06BD-4304-A551-99BBB56D5F78}"/>
    <dgm:cxn modelId="{9BE1350E-3934-45B1-8D92-FDBC9701AB8B}" type="presOf" srcId="{790A794C-E079-4262-9979-C884B83D8C14}" destId="{93356E2D-DBD0-4B0D-89F4-A053B197BFD6}" srcOrd="1" destOrd="0" presId="urn:microsoft.com/office/officeart/2005/8/layout/vProcess5"/>
    <dgm:cxn modelId="{4E8F00B9-760C-4BE7-B40A-7B0654AEE092}" srcId="{D24FD44B-480F-4732-9057-E32C954C59FF}" destId="{6C1EA18D-024A-49AF-B633-BF4E31966E0C}" srcOrd="1" destOrd="0" parTransId="{4B227AF4-1CCD-4773-BB8E-2909C31414EE}" sibTransId="{67BA3436-0D17-4D76-9882-FFC4E08E1A53}"/>
    <dgm:cxn modelId="{A1172C42-3448-4098-A50A-5531D6534ED6}" type="presOf" srcId="{546B55CF-FC55-4E22-A2EC-AA6AE58677E7}" destId="{BC7B4BAE-3A69-4289-8094-905DEC46069A}" srcOrd="0" destOrd="0" presId="urn:microsoft.com/office/officeart/2005/8/layout/vProcess5"/>
    <dgm:cxn modelId="{B5C6131D-4350-40EA-B035-4A63404B3B90}" type="presOf" srcId="{6C1EA18D-024A-49AF-B633-BF4E31966E0C}" destId="{6BB45142-FFB3-44F9-B0F8-FF94A0C92F6C}" srcOrd="1" destOrd="0" presId="urn:microsoft.com/office/officeart/2005/8/layout/vProcess5"/>
    <dgm:cxn modelId="{A0A3949D-9184-45C3-B160-95C32D9E00B2}" type="presOf" srcId="{790A794C-E079-4262-9979-C884B83D8C14}" destId="{0AE5C0C0-F131-4A18-BB1F-B6D63AA43A62}" srcOrd="0" destOrd="0" presId="urn:microsoft.com/office/officeart/2005/8/layout/vProcess5"/>
    <dgm:cxn modelId="{3A9B8697-0343-4CCC-B261-5C19FC2CA633}" type="presOf" srcId="{D24FD44B-480F-4732-9057-E32C954C59FF}" destId="{3872F146-EFE1-448B-8CA8-8F70517F6AFB}" srcOrd="0" destOrd="0" presId="urn:microsoft.com/office/officeart/2005/8/layout/vProcess5"/>
    <dgm:cxn modelId="{EA47C42A-95B0-4BD6-946F-DE214CDD4A42}" type="presOf" srcId="{8964F026-F54D-42F8-84EA-8ED0CA7BB511}" destId="{DA975BC4-822E-4857-BCB1-5D8CDEF30E76}" srcOrd="0" destOrd="0" presId="urn:microsoft.com/office/officeart/2005/8/layout/vProcess5"/>
    <dgm:cxn modelId="{05474B0A-3067-4AAA-80EF-8A3C5F4D1C6A}" type="presOf" srcId="{67BA3436-0D17-4D76-9882-FFC4E08E1A53}" destId="{E104442D-B3A3-40D1-B6A8-313962C8E168}" srcOrd="0" destOrd="0" presId="urn:microsoft.com/office/officeart/2005/8/layout/vProcess5"/>
    <dgm:cxn modelId="{429F92E1-3130-44C9-B607-1156DD948C52}" type="presParOf" srcId="{3872F146-EFE1-448B-8CA8-8F70517F6AFB}" destId="{D5276378-5335-4A8A-9381-F4DCC5815717}" srcOrd="0" destOrd="0" presId="urn:microsoft.com/office/officeart/2005/8/layout/vProcess5"/>
    <dgm:cxn modelId="{B31C7114-F7B1-456D-A116-E1C3FF5808AE}" type="presParOf" srcId="{3872F146-EFE1-448B-8CA8-8F70517F6AFB}" destId="{BC7B4BAE-3A69-4289-8094-905DEC46069A}" srcOrd="1" destOrd="0" presId="urn:microsoft.com/office/officeart/2005/8/layout/vProcess5"/>
    <dgm:cxn modelId="{27BA4143-90BD-4AD6-A746-A48788438C28}" type="presParOf" srcId="{3872F146-EFE1-448B-8CA8-8F70517F6AFB}" destId="{5BB90D3A-872C-4CDC-8919-B97707621ABE}" srcOrd="2" destOrd="0" presId="urn:microsoft.com/office/officeart/2005/8/layout/vProcess5"/>
    <dgm:cxn modelId="{DE53AFD6-3189-4C41-8DAA-CEB9D57BF12D}" type="presParOf" srcId="{3872F146-EFE1-448B-8CA8-8F70517F6AFB}" destId="{0AE5C0C0-F131-4A18-BB1F-B6D63AA43A62}" srcOrd="3" destOrd="0" presId="urn:microsoft.com/office/officeart/2005/8/layout/vProcess5"/>
    <dgm:cxn modelId="{C92F4C8C-4F7B-4A8B-A7EA-B7B0A7A99226}" type="presParOf" srcId="{3872F146-EFE1-448B-8CA8-8F70517F6AFB}" destId="{DA975BC4-822E-4857-BCB1-5D8CDEF30E76}" srcOrd="4" destOrd="0" presId="urn:microsoft.com/office/officeart/2005/8/layout/vProcess5"/>
    <dgm:cxn modelId="{7A529EBE-90C2-48B6-914E-B9374DF5AF41}" type="presParOf" srcId="{3872F146-EFE1-448B-8CA8-8F70517F6AFB}" destId="{E104442D-B3A3-40D1-B6A8-313962C8E168}" srcOrd="5" destOrd="0" presId="urn:microsoft.com/office/officeart/2005/8/layout/vProcess5"/>
    <dgm:cxn modelId="{6811503C-BAA1-409D-A623-175C9DD26383}" type="presParOf" srcId="{3872F146-EFE1-448B-8CA8-8F70517F6AFB}" destId="{04E34DD7-8FE9-4D4B-9118-3BC6628C30B9}" srcOrd="6" destOrd="0" presId="urn:microsoft.com/office/officeart/2005/8/layout/vProcess5"/>
    <dgm:cxn modelId="{28A633C7-162C-4685-A79A-FA913BCA9FAD}" type="presParOf" srcId="{3872F146-EFE1-448B-8CA8-8F70517F6AFB}" destId="{6BB45142-FFB3-44F9-B0F8-FF94A0C92F6C}" srcOrd="7" destOrd="0" presId="urn:microsoft.com/office/officeart/2005/8/layout/vProcess5"/>
    <dgm:cxn modelId="{738E0B53-3F82-4C3B-B374-9AE9BF5F0114}" type="presParOf" srcId="{3872F146-EFE1-448B-8CA8-8F70517F6AFB}" destId="{93356E2D-DBD0-4B0D-89F4-A053B197BFD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04A46F-8BA6-43CF-A607-83771F1EAF5E}" type="doc">
      <dgm:prSet loTypeId="urn:microsoft.com/office/officeart/2005/8/layout/bProcess3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FABE1C-5416-4F57-A277-5DE1A2C1038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Единство учебной и внеурочной деятельности</a:t>
          </a:r>
          <a:endParaRPr lang="ru-RU" sz="1800" b="1" dirty="0">
            <a:solidFill>
              <a:schemeClr val="tx1"/>
            </a:solidFill>
          </a:endParaRPr>
        </a:p>
      </dgm:t>
    </dgm:pt>
    <dgm:pt modelId="{60ABF851-C18E-470B-A98A-3EF74DBB5A24}" type="parTrans" cxnId="{52DB4699-F2B6-47AA-AF2F-34BD52445C73}">
      <dgm:prSet/>
      <dgm:spPr/>
      <dgm:t>
        <a:bodyPr/>
        <a:lstStyle/>
        <a:p>
          <a:endParaRPr lang="ru-RU"/>
        </a:p>
      </dgm:t>
    </dgm:pt>
    <dgm:pt modelId="{5BDAA2A2-DF54-4B11-9E81-741C396E276B}" type="sibTrans" cxnId="{52DB4699-F2B6-47AA-AF2F-34BD52445C73}">
      <dgm:prSet/>
      <dgm:spPr>
        <a:ln w="38100">
          <a:solidFill>
            <a:schemeClr val="tx2"/>
          </a:solidFill>
        </a:ln>
      </dgm:spPr>
      <dgm:t>
        <a:bodyPr/>
        <a:lstStyle/>
        <a:p>
          <a:endParaRPr lang="ru-RU"/>
        </a:p>
      </dgm:t>
    </dgm:pt>
    <dgm:pt modelId="{0AA0AD74-A1CA-414A-A6F0-B6F15BFFD63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Глубокое понимание обучающимися учебного содержания</a:t>
          </a:r>
          <a:endParaRPr lang="ru-RU" sz="1800" b="1" dirty="0">
            <a:solidFill>
              <a:schemeClr val="tx1"/>
            </a:solidFill>
          </a:endParaRPr>
        </a:p>
      </dgm:t>
    </dgm:pt>
    <dgm:pt modelId="{1D1B30E1-750E-49FD-B322-56F8909B0BD0}" type="parTrans" cxnId="{C8261965-F2D8-434C-AE37-208C09523897}">
      <dgm:prSet/>
      <dgm:spPr/>
      <dgm:t>
        <a:bodyPr/>
        <a:lstStyle/>
        <a:p>
          <a:endParaRPr lang="ru-RU"/>
        </a:p>
      </dgm:t>
    </dgm:pt>
    <dgm:pt modelId="{B1112AB8-08F0-476E-90D2-B2D906080FEE}" type="sibTrans" cxnId="{C8261965-F2D8-434C-AE37-208C09523897}">
      <dgm:prSet/>
      <dgm:spPr>
        <a:ln w="38100"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307515DD-19F1-453A-818F-678F8E58B0F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Внутренняя мотивация к изучению социальной реальности</a:t>
          </a:r>
          <a:endParaRPr lang="ru-RU" sz="1800" b="1" dirty="0">
            <a:solidFill>
              <a:schemeClr val="tx1"/>
            </a:solidFill>
          </a:endParaRPr>
        </a:p>
      </dgm:t>
    </dgm:pt>
    <dgm:pt modelId="{1EAAE1AE-0237-4106-B945-31ADB1835ACC}" type="parTrans" cxnId="{F8E55167-FB8F-45F6-8D43-B0D920B82C11}">
      <dgm:prSet/>
      <dgm:spPr/>
      <dgm:t>
        <a:bodyPr/>
        <a:lstStyle/>
        <a:p>
          <a:endParaRPr lang="ru-RU"/>
        </a:p>
      </dgm:t>
    </dgm:pt>
    <dgm:pt modelId="{17C4913B-0994-404D-A4D0-E9E2A9197BFC}" type="sibTrans" cxnId="{F8E55167-FB8F-45F6-8D43-B0D920B82C11}">
      <dgm:prSet/>
      <dgm:spPr>
        <a:ln w="38100">
          <a:solidFill>
            <a:schemeClr val="tx2"/>
          </a:solidFill>
        </a:ln>
      </dgm:spPr>
      <dgm:t>
        <a:bodyPr/>
        <a:lstStyle/>
        <a:p>
          <a:endParaRPr lang="ru-RU"/>
        </a:p>
      </dgm:t>
    </dgm:pt>
    <dgm:pt modelId="{AA6DE76F-C2CC-451A-9FAB-35F8097E812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Эмоциональное благополучие обучающихся</a:t>
          </a:r>
          <a:endParaRPr lang="ru-RU" sz="1800" b="1" dirty="0">
            <a:solidFill>
              <a:schemeClr val="tx1"/>
            </a:solidFill>
          </a:endParaRPr>
        </a:p>
      </dgm:t>
    </dgm:pt>
    <dgm:pt modelId="{5BB38910-1ADB-45DE-B8C2-85A8E2ABA542}" type="parTrans" cxnId="{7532D00F-B2FF-473B-8812-E80AAF62EAB4}">
      <dgm:prSet/>
      <dgm:spPr/>
      <dgm:t>
        <a:bodyPr/>
        <a:lstStyle/>
        <a:p>
          <a:endParaRPr lang="ru-RU"/>
        </a:p>
      </dgm:t>
    </dgm:pt>
    <dgm:pt modelId="{930EA10B-D7E7-4577-8910-51F1C8C79FFD}" type="sibTrans" cxnId="{7532D00F-B2FF-473B-8812-E80AAF62EAB4}">
      <dgm:prSet/>
      <dgm:spPr>
        <a:ln w="38100">
          <a:solidFill>
            <a:schemeClr val="tx2"/>
          </a:solidFill>
        </a:ln>
      </dgm:spPr>
      <dgm:t>
        <a:bodyPr/>
        <a:lstStyle/>
        <a:p>
          <a:endParaRPr lang="ru-RU"/>
        </a:p>
      </dgm:t>
    </dgm:pt>
    <dgm:pt modelId="{0E0191D5-7168-4B2C-972D-FBC95300053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Единство воспитательно-образовательных подходов  со стороны всего педагогического коллектива</a:t>
          </a:r>
          <a:endParaRPr lang="ru-RU" b="1" dirty="0">
            <a:solidFill>
              <a:schemeClr val="tx1"/>
            </a:solidFill>
          </a:endParaRPr>
        </a:p>
      </dgm:t>
    </dgm:pt>
    <dgm:pt modelId="{CBF5C6D5-C7EF-4DE5-AFD6-CF5E093553A6}" type="parTrans" cxnId="{A8470653-7047-4595-B0D6-29BC68F1ED59}">
      <dgm:prSet/>
      <dgm:spPr/>
      <dgm:t>
        <a:bodyPr/>
        <a:lstStyle/>
        <a:p>
          <a:endParaRPr lang="ru-RU"/>
        </a:p>
      </dgm:t>
    </dgm:pt>
    <dgm:pt modelId="{BF2EDF31-1992-4B89-9629-A2D6B1FACEA2}" type="sibTrans" cxnId="{A8470653-7047-4595-B0D6-29BC68F1ED59}">
      <dgm:prSet/>
      <dgm:spPr/>
      <dgm:t>
        <a:bodyPr/>
        <a:lstStyle/>
        <a:p>
          <a:endParaRPr lang="ru-RU"/>
        </a:p>
      </dgm:t>
    </dgm:pt>
    <dgm:pt modelId="{52E28033-FF93-460A-8FAD-208BA362CDA0}" type="pres">
      <dgm:prSet presAssocID="{FA04A46F-8BA6-43CF-A607-83771F1EAF5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EA6E82-FC34-4C40-9D4B-91EE6CC5AF36}" type="pres">
      <dgm:prSet presAssocID="{82FABE1C-5416-4F57-A277-5DE1A2C1038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CA38C-AC5E-463A-945A-E3F429F9C198}" type="pres">
      <dgm:prSet presAssocID="{5BDAA2A2-DF54-4B11-9E81-741C396E276B}" presName="sibTrans" presStyleLbl="sibTrans1D1" presStyleIdx="0" presStyleCnt="4"/>
      <dgm:spPr/>
      <dgm:t>
        <a:bodyPr/>
        <a:lstStyle/>
        <a:p>
          <a:endParaRPr lang="ru-RU"/>
        </a:p>
      </dgm:t>
    </dgm:pt>
    <dgm:pt modelId="{EDDED1FA-FD42-41AC-B1C2-05B93F9BBD1D}" type="pres">
      <dgm:prSet presAssocID="{5BDAA2A2-DF54-4B11-9E81-741C396E276B}" presName="connectorText" presStyleLbl="sibTrans1D1" presStyleIdx="0" presStyleCnt="4"/>
      <dgm:spPr/>
      <dgm:t>
        <a:bodyPr/>
        <a:lstStyle/>
        <a:p>
          <a:endParaRPr lang="ru-RU"/>
        </a:p>
      </dgm:t>
    </dgm:pt>
    <dgm:pt modelId="{46E87FE1-E799-410B-B4F3-6CB310BC0966}" type="pres">
      <dgm:prSet presAssocID="{0AA0AD74-A1CA-414A-A6F0-B6F15BFFD63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9BA028-CD4B-4F96-B087-65F32E8506AF}" type="pres">
      <dgm:prSet presAssocID="{B1112AB8-08F0-476E-90D2-B2D906080FEE}" presName="sibTrans" presStyleLbl="sibTrans1D1" presStyleIdx="1" presStyleCnt="4"/>
      <dgm:spPr/>
      <dgm:t>
        <a:bodyPr/>
        <a:lstStyle/>
        <a:p>
          <a:endParaRPr lang="ru-RU"/>
        </a:p>
      </dgm:t>
    </dgm:pt>
    <dgm:pt modelId="{0E853DD9-69C3-4794-BC92-7E20CE07DEC2}" type="pres">
      <dgm:prSet presAssocID="{B1112AB8-08F0-476E-90D2-B2D906080FEE}" presName="connectorText" presStyleLbl="sibTrans1D1" presStyleIdx="1" presStyleCnt="4"/>
      <dgm:spPr/>
      <dgm:t>
        <a:bodyPr/>
        <a:lstStyle/>
        <a:p>
          <a:endParaRPr lang="ru-RU"/>
        </a:p>
      </dgm:t>
    </dgm:pt>
    <dgm:pt modelId="{8AAD8E43-0FEF-4ECF-A0A0-EE13ACB14888}" type="pres">
      <dgm:prSet presAssocID="{307515DD-19F1-453A-818F-678F8E58B0F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90AFA-B616-4E61-BE09-47F836C85B64}" type="pres">
      <dgm:prSet presAssocID="{17C4913B-0994-404D-A4D0-E9E2A9197BFC}" presName="sibTrans" presStyleLbl="sibTrans1D1" presStyleIdx="2" presStyleCnt="4"/>
      <dgm:spPr/>
      <dgm:t>
        <a:bodyPr/>
        <a:lstStyle/>
        <a:p>
          <a:endParaRPr lang="ru-RU"/>
        </a:p>
      </dgm:t>
    </dgm:pt>
    <dgm:pt modelId="{6C1752D8-6BE3-409F-BDC4-BC6E5AA769B9}" type="pres">
      <dgm:prSet presAssocID="{17C4913B-0994-404D-A4D0-E9E2A9197BFC}" presName="connectorText" presStyleLbl="sibTrans1D1" presStyleIdx="2" presStyleCnt="4"/>
      <dgm:spPr/>
      <dgm:t>
        <a:bodyPr/>
        <a:lstStyle/>
        <a:p>
          <a:endParaRPr lang="ru-RU"/>
        </a:p>
      </dgm:t>
    </dgm:pt>
    <dgm:pt modelId="{D8EF1C28-2C33-4016-BA11-4D253B99437F}" type="pres">
      <dgm:prSet presAssocID="{AA6DE76F-C2CC-451A-9FAB-35F8097E812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16527-8DFC-4BB4-A0B1-0DCD8AA2236B}" type="pres">
      <dgm:prSet presAssocID="{930EA10B-D7E7-4577-8910-51F1C8C79FFD}" presName="sibTrans" presStyleLbl="sibTrans1D1" presStyleIdx="3" presStyleCnt="4"/>
      <dgm:spPr/>
      <dgm:t>
        <a:bodyPr/>
        <a:lstStyle/>
        <a:p>
          <a:endParaRPr lang="ru-RU"/>
        </a:p>
      </dgm:t>
    </dgm:pt>
    <dgm:pt modelId="{30998973-2EC0-4BBE-BEF6-655D4CC14260}" type="pres">
      <dgm:prSet presAssocID="{930EA10B-D7E7-4577-8910-51F1C8C79FFD}" presName="connectorText" presStyleLbl="sibTrans1D1" presStyleIdx="3" presStyleCnt="4"/>
      <dgm:spPr/>
      <dgm:t>
        <a:bodyPr/>
        <a:lstStyle/>
        <a:p>
          <a:endParaRPr lang="ru-RU"/>
        </a:p>
      </dgm:t>
    </dgm:pt>
    <dgm:pt modelId="{B14B1DD5-81C4-46EC-9A1C-F4437A2A0433}" type="pres">
      <dgm:prSet presAssocID="{0E0191D5-7168-4B2C-972D-FBC953000536}" presName="node" presStyleLbl="node1" presStyleIdx="4" presStyleCnt="5" custScaleX="138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F61C2C-F9CC-42E4-A8BA-EB83A1FAC406}" type="presOf" srcId="{17C4913B-0994-404D-A4D0-E9E2A9197BFC}" destId="{FAB90AFA-B616-4E61-BE09-47F836C85B64}" srcOrd="0" destOrd="0" presId="urn:microsoft.com/office/officeart/2005/8/layout/bProcess3"/>
    <dgm:cxn modelId="{2FC374A0-E7DD-4A53-9BC2-BEF1CA31D51A}" type="presOf" srcId="{0E0191D5-7168-4B2C-972D-FBC953000536}" destId="{B14B1DD5-81C4-46EC-9A1C-F4437A2A0433}" srcOrd="0" destOrd="0" presId="urn:microsoft.com/office/officeart/2005/8/layout/bProcess3"/>
    <dgm:cxn modelId="{A8470653-7047-4595-B0D6-29BC68F1ED59}" srcId="{FA04A46F-8BA6-43CF-A607-83771F1EAF5E}" destId="{0E0191D5-7168-4B2C-972D-FBC953000536}" srcOrd="4" destOrd="0" parTransId="{CBF5C6D5-C7EF-4DE5-AFD6-CF5E093553A6}" sibTransId="{BF2EDF31-1992-4B89-9629-A2D6B1FACEA2}"/>
    <dgm:cxn modelId="{7B9A1D69-9446-4FF6-BF0F-4378C3114AE6}" type="presOf" srcId="{0AA0AD74-A1CA-414A-A6F0-B6F15BFFD63E}" destId="{46E87FE1-E799-410B-B4F3-6CB310BC0966}" srcOrd="0" destOrd="0" presId="urn:microsoft.com/office/officeart/2005/8/layout/bProcess3"/>
    <dgm:cxn modelId="{C8261965-F2D8-434C-AE37-208C09523897}" srcId="{FA04A46F-8BA6-43CF-A607-83771F1EAF5E}" destId="{0AA0AD74-A1CA-414A-A6F0-B6F15BFFD63E}" srcOrd="1" destOrd="0" parTransId="{1D1B30E1-750E-49FD-B322-56F8909B0BD0}" sibTransId="{B1112AB8-08F0-476E-90D2-B2D906080FEE}"/>
    <dgm:cxn modelId="{5E760781-296A-4759-AC98-0A1C9E0E563C}" type="presOf" srcId="{5BDAA2A2-DF54-4B11-9E81-741C396E276B}" destId="{EDDED1FA-FD42-41AC-B1C2-05B93F9BBD1D}" srcOrd="1" destOrd="0" presId="urn:microsoft.com/office/officeart/2005/8/layout/bProcess3"/>
    <dgm:cxn modelId="{24FA62C0-83D4-4909-8D10-E93D7A76CB13}" type="presOf" srcId="{930EA10B-D7E7-4577-8910-51F1C8C79FFD}" destId="{97A16527-8DFC-4BB4-A0B1-0DCD8AA2236B}" srcOrd="0" destOrd="0" presId="urn:microsoft.com/office/officeart/2005/8/layout/bProcess3"/>
    <dgm:cxn modelId="{0F44F365-D43B-46F9-8356-7BEE72994663}" type="presOf" srcId="{B1112AB8-08F0-476E-90D2-B2D906080FEE}" destId="{0E853DD9-69C3-4794-BC92-7E20CE07DEC2}" srcOrd="1" destOrd="0" presId="urn:microsoft.com/office/officeart/2005/8/layout/bProcess3"/>
    <dgm:cxn modelId="{F8E55167-FB8F-45F6-8D43-B0D920B82C11}" srcId="{FA04A46F-8BA6-43CF-A607-83771F1EAF5E}" destId="{307515DD-19F1-453A-818F-678F8E58B0F8}" srcOrd="2" destOrd="0" parTransId="{1EAAE1AE-0237-4106-B945-31ADB1835ACC}" sibTransId="{17C4913B-0994-404D-A4D0-E9E2A9197BFC}"/>
    <dgm:cxn modelId="{FA71812B-791F-4B09-B8A7-A249A286B07E}" type="presOf" srcId="{82FABE1C-5416-4F57-A277-5DE1A2C10384}" destId="{2DEA6E82-FC34-4C40-9D4B-91EE6CC5AF36}" srcOrd="0" destOrd="0" presId="urn:microsoft.com/office/officeart/2005/8/layout/bProcess3"/>
    <dgm:cxn modelId="{3B5E5B83-85EA-4B7B-9186-16EE4CAC7D43}" type="presOf" srcId="{307515DD-19F1-453A-818F-678F8E58B0F8}" destId="{8AAD8E43-0FEF-4ECF-A0A0-EE13ACB14888}" srcOrd="0" destOrd="0" presId="urn:microsoft.com/office/officeart/2005/8/layout/bProcess3"/>
    <dgm:cxn modelId="{7532D00F-B2FF-473B-8812-E80AAF62EAB4}" srcId="{FA04A46F-8BA6-43CF-A607-83771F1EAF5E}" destId="{AA6DE76F-C2CC-451A-9FAB-35F8097E8127}" srcOrd="3" destOrd="0" parTransId="{5BB38910-1ADB-45DE-B8C2-85A8E2ABA542}" sibTransId="{930EA10B-D7E7-4577-8910-51F1C8C79FFD}"/>
    <dgm:cxn modelId="{AAB20CB1-0E77-4C09-B472-0B7469862BCB}" type="presOf" srcId="{17C4913B-0994-404D-A4D0-E9E2A9197BFC}" destId="{6C1752D8-6BE3-409F-BDC4-BC6E5AA769B9}" srcOrd="1" destOrd="0" presId="urn:microsoft.com/office/officeart/2005/8/layout/bProcess3"/>
    <dgm:cxn modelId="{D344B01B-EAAC-4F02-A425-D1A423892356}" type="presOf" srcId="{930EA10B-D7E7-4577-8910-51F1C8C79FFD}" destId="{30998973-2EC0-4BBE-BEF6-655D4CC14260}" srcOrd="1" destOrd="0" presId="urn:microsoft.com/office/officeart/2005/8/layout/bProcess3"/>
    <dgm:cxn modelId="{D19DF25F-B21A-471F-8441-D5C8BBB01412}" type="presOf" srcId="{FA04A46F-8BA6-43CF-A607-83771F1EAF5E}" destId="{52E28033-FF93-460A-8FAD-208BA362CDA0}" srcOrd="0" destOrd="0" presId="urn:microsoft.com/office/officeart/2005/8/layout/bProcess3"/>
    <dgm:cxn modelId="{3F0E64EB-B380-405D-8033-9B47626D906C}" type="presOf" srcId="{5BDAA2A2-DF54-4B11-9E81-741C396E276B}" destId="{D89CA38C-AC5E-463A-945A-E3F429F9C198}" srcOrd="0" destOrd="0" presId="urn:microsoft.com/office/officeart/2005/8/layout/bProcess3"/>
    <dgm:cxn modelId="{B4F2EC74-6BB6-4008-9CE5-08851FA07471}" type="presOf" srcId="{AA6DE76F-C2CC-451A-9FAB-35F8097E8127}" destId="{D8EF1C28-2C33-4016-BA11-4D253B99437F}" srcOrd="0" destOrd="0" presId="urn:microsoft.com/office/officeart/2005/8/layout/bProcess3"/>
    <dgm:cxn modelId="{52DB4699-F2B6-47AA-AF2F-34BD52445C73}" srcId="{FA04A46F-8BA6-43CF-A607-83771F1EAF5E}" destId="{82FABE1C-5416-4F57-A277-5DE1A2C10384}" srcOrd="0" destOrd="0" parTransId="{60ABF851-C18E-470B-A98A-3EF74DBB5A24}" sibTransId="{5BDAA2A2-DF54-4B11-9E81-741C396E276B}"/>
    <dgm:cxn modelId="{EDACDCB0-7ADD-498D-872C-98AB894E5988}" type="presOf" srcId="{B1112AB8-08F0-476E-90D2-B2D906080FEE}" destId="{EE9BA028-CD4B-4F96-B087-65F32E8506AF}" srcOrd="0" destOrd="0" presId="urn:microsoft.com/office/officeart/2005/8/layout/bProcess3"/>
    <dgm:cxn modelId="{A6BC2770-D6A9-4A25-AF09-252324A3A672}" type="presParOf" srcId="{52E28033-FF93-460A-8FAD-208BA362CDA0}" destId="{2DEA6E82-FC34-4C40-9D4B-91EE6CC5AF36}" srcOrd="0" destOrd="0" presId="urn:microsoft.com/office/officeart/2005/8/layout/bProcess3"/>
    <dgm:cxn modelId="{FD5E3FE7-9357-4930-8BCA-4A1C83F8D566}" type="presParOf" srcId="{52E28033-FF93-460A-8FAD-208BA362CDA0}" destId="{D89CA38C-AC5E-463A-945A-E3F429F9C198}" srcOrd="1" destOrd="0" presId="urn:microsoft.com/office/officeart/2005/8/layout/bProcess3"/>
    <dgm:cxn modelId="{A20E21D9-48DB-4173-B495-35841DEF4DC4}" type="presParOf" srcId="{D89CA38C-AC5E-463A-945A-E3F429F9C198}" destId="{EDDED1FA-FD42-41AC-B1C2-05B93F9BBD1D}" srcOrd="0" destOrd="0" presId="urn:microsoft.com/office/officeart/2005/8/layout/bProcess3"/>
    <dgm:cxn modelId="{29543D36-A117-41CF-849A-493041DCC112}" type="presParOf" srcId="{52E28033-FF93-460A-8FAD-208BA362CDA0}" destId="{46E87FE1-E799-410B-B4F3-6CB310BC0966}" srcOrd="2" destOrd="0" presId="urn:microsoft.com/office/officeart/2005/8/layout/bProcess3"/>
    <dgm:cxn modelId="{FF80BBFE-6821-4028-BE84-A740D216680D}" type="presParOf" srcId="{52E28033-FF93-460A-8FAD-208BA362CDA0}" destId="{EE9BA028-CD4B-4F96-B087-65F32E8506AF}" srcOrd="3" destOrd="0" presId="urn:microsoft.com/office/officeart/2005/8/layout/bProcess3"/>
    <dgm:cxn modelId="{C1643C32-5CA8-40AF-AE4E-0660DFB03E2A}" type="presParOf" srcId="{EE9BA028-CD4B-4F96-B087-65F32E8506AF}" destId="{0E853DD9-69C3-4794-BC92-7E20CE07DEC2}" srcOrd="0" destOrd="0" presId="urn:microsoft.com/office/officeart/2005/8/layout/bProcess3"/>
    <dgm:cxn modelId="{AC889AD7-C540-4199-B067-E13B95BFB604}" type="presParOf" srcId="{52E28033-FF93-460A-8FAD-208BA362CDA0}" destId="{8AAD8E43-0FEF-4ECF-A0A0-EE13ACB14888}" srcOrd="4" destOrd="0" presId="urn:microsoft.com/office/officeart/2005/8/layout/bProcess3"/>
    <dgm:cxn modelId="{3080B078-0771-43D8-8739-DE1792747521}" type="presParOf" srcId="{52E28033-FF93-460A-8FAD-208BA362CDA0}" destId="{FAB90AFA-B616-4E61-BE09-47F836C85B64}" srcOrd="5" destOrd="0" presId="urn:microsoft.com/office/officeart/2005/8/layout/bProcess3"/>
    <dgm:cxn modelId="{274B1308-FF65-4D66-852F-AEE9DE7008DB}" type="presParOf" srcId="{FAB90AFA-B616-4E61-BE09-47F836C85B64}" destId="{6C1752D8-6BE3-409F-BDC4-BC6E5AA769B9}" srcOrd="0" destOrd="0" presId="urn:microsoft.com/office/officeart/2005/8/layout/bProcess3"/>
    <dgm:cxn modelId="{379EA491-8075-4060-A2B7-2191FE687FCD}" type="presParOf" srcId="{52E28033-FF93-460A-8FAD-208BA362CDA0}" destId="{D8EF1C28-2C33-4016-BA11-4D253B99437F}" srcOrd="6" destOrd="0" presId="urn:microsoft.com/office/officeart/2005/8/layout/bProcess3"/>
    <dgm:cxn modelId="{60A01B2D-6CB2-49C2-84D7-95BD8F05BF95}" type="presParOf" srcId="{52E28033-FF93-460A-8FAD-208BA362CDA0}" destId="{97A16527-8DFC-4BB4-A0B1-0DCD8AA2236B}" srcOrd="7" destOrd="0" presId="urn:microsoft.com/office/officeart/2005/8/layout/bProcess3"/>
    <dgm:cxn modelId="{D3DB7369-A167-4D43-AD89-BB583C6D4D08}" type="presParOf" srcId="{97A16527-8DFC-4BB4-A0B1-0DCD8AA2236B}" destId="{30998973-2EC0-4BBE-BEF6-655D4CC14260}" srcOrd="0" destOrd="0" presId="urn:microsoft.com/office/officeart/2005/8/layout/bProcess3"/>
    <dgm:cxn modelId="{1576A320-5D72-40D4-B136-650A0A947744}" type="presParOf" srcId="{52E28033-FF93-460A-8FAD-208BA362CDA0}" destId="{B14B1DD5-81C4-46EC-9A1C-F4437A2A0433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1ACDBB-940F-4816-91D0-575D5C211F5E}" type="doc">
      <dgm:prSet loTypeId="urn:microsoft.com/office/officeart/2005/8/layout/h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12B931-1D4E-427B-8CC3-3110841A740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Использование перспективных образовательных технологий</a:t>
          </a:r>
          <a:endParaRPr lang="ru-RU" b="1" dirty="0">
            <a:solidFill>
              <a:schemeClr val="tx1"/>
            </a:solidFill>
          </a:endParaRPr>
        </a:p>
      </dgm:t>
    </dgm:pt>
    <dgm:pt modelId="{D99E5157-23B6-4CF0-B083-661F25C0E750}" type="parTrans" cxnId="{71B53950-710E-4EA5-AECE-82311DB7F711}">
      <dgm:prSet/>
      <dgm:spPr/>
      <dgm:t>
        <a:bodyPr/>
        <a:lstStyle/>
        <a:p>
          <a:endParaRPr lang="ru-RU"/>
        </a:p>
      </dgm:t>
    </dgm:pt>
    <dgm:pt modelId="{66D3CBA6-07FA-40E4-A72D-400BF88635E6}" type="sibTrans" cxnId="{71B53950-710E-4EA5-AECE-82311DB7F711}">
      <dgm:prSet/>
      <dgm:spPr/>
      <dgm:t>
        <a:bodyPr/>
        <a:lstStyle/>
        <a:p>
          <a:endParaRPr lang="ru-RU"/>
        </a:p>
      </dgm:t>
    </dgm:pt>
    <dgm:pt modelId="{85949D53-5606-40A6-BB42-1F55B6350F8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Развитие мотивации к изучению социальной реальности</a:t>
          </a:r>
          <a:endParaRPr lang="ru-RU" b="1" dirty="0">
            <a:solidFill>
              <a:schemeClr val="tx1"/>
            </a:solidFill>
          </a:endParaRPr>
        </a:p>
      </dgm:t>
    </dgm:pt>
    <dgm:pt modelId="{D0B1BE63-3C59-45ED-AF1A-D4E5BA8CAB8F}" type="parTrans" cxnId="{8104E329-10B1-4809-BA26-3EE5BE4E8416}">
      <dgm:prSet/>
      <dgm:spPr/>
      <dgm:t>
        <a:bodyPr/>
        <a:lstStyle/>
        <a:p>
          <a:endParaRPr lang="ru-RU"/>
        </a:p>
      </dgm:t>
    </dgm:pt>
    <dgm:pt modelId="{4F5E55E4-7EC2-4AB1-9EC2-30C3BD1ECEB4}" type="sibTrans" cxnId="{8104E329-10B1-4809-BA26-3EE5BE4E8416}">
      <dgm:prSet/>
      <dgm:spPr/>
      <dgm:t>
        <a:bodyPr/>
        <a:lstStyle/>
        <a:p>
          <a:endParaRPr lang="ru-RU"/>
        </a:p>
      </dgm:t>
    </dgm:pt>
    <dgm:pt modelId="{FB7FC54C-5779-4CDD-92EE-06F3B14219D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Развитие ключевых компетенций обучающихся</a:t>
          </a:r>
          <a:endParaRPr lang="ru-RU" b="1" dirty="0">
            <a:solidFill>
              <a:schemeClr val="tx1"/>
            </a:solidFill>
          </a:endParaRPr>
        </a:p>
      </dgm:t>
    </dgm:pt>
    <dgm:pt modelId="{0F84E06B-A5C6-417F-9934-CE9797298487}" type="parTrans" cxnId="{0B2A2E45-3E3B-4553-98E0-CF6EF475615A}">
      <dgm:prSet/>
      <dgm:spPr/>
      <dgm:t>
        <a:bodyPr/>
        <a:lstStyle/>
        <a:p>
          <a:endParaRPr lang="ru-RU"/>
        </a:p>
      </dgm:t>
    </dgm:pt>
    <dgm:pt modelId="{8F477498-AC62-4BCE-99B3-7E0281A4122B}" type="sibTrans" cxnId="{0B2A2E45-3E3B-4553-98E0-CF6EF475615A}">
      <dgm:prSet/>
      <dgm:spPr/>
      <dgm:t>
        <a:bodyPr/>
        <a:lstStyle/>
        <a:p>
          <a:endParaRPr lang="ru-RU"/>
        </a:p>
      </dgm:t>
    </dgm:pt>
    <dgm:pt modelId="{1ADE9395-E761-4AE4-8C63-0E7C479AB95A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Воздействие на ближайшее окружение подростков</a:t>
          </a:r>
          <a:endParaRPr lang="ru-RU" b="1" dirty="0">
            <a:solidFill>
              <a:schemeClr val="tx1"/>
            </a:solidFill>
          </a:endParaRPr>
        </a:p>
      </dgm:t>
    </dgm:pt>
    <dgm:pt modelId="{45D4AC39-BF02-49C1-8B7E-9A5ECFB5B28E}" type="parTrans" cxnId="{2A833F76-09ED-4A2D-8FAA-801911494A48}">
      <dgm:prSet/>
      <dgm:spPr/>
      <dgm:t>
        <a:bodyPr/>
        <a:lstStyle/>
        <a:p>
          <a:endParaRPr lang="ru-RU"/>
        </a:p>
      </dgm:t>
    </dgm:pt>
    <dgm:pt modelId="{0C76C1C0-41B4-49AE-8F74-5D0E8C9A3C49}" type="sibTrans" cxnId="{2A833F76-09ED-4A2D-8FAA-801911494A48}">
      <dgm:prSet/>
      <dgm:spPr/>
      <dgm:t>
        <a:bodyPr/>
        <a:lstStyle/>
        <a:p>
          <a:endParaRPr lang="ru-RU"/>
        </a:p>
      </dgm:t>
    </dgm:pt>
    <dgm:pt modelId="{A7B4F321-7027-433C-9DD3-A2C05D4A0931}" type="pres">
      <dgm:prSet presAssocID="{851ACDBB-940F-4816-91D0-575D5C211F5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EE16FE-1AE4-4F37-9083-998586964E2A}" type="pres">
      <dgm:prSet presAssocID="{3312B931-1D4E-427B-8CC3-3110841A740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29A59-E814-4DA6-B5B3-4527C35DD8C8}" type="pres">
      <dgm:prSet presAssocID="{66D3CBA6-07FA-40E4-A72D-400BF88635E6}" presName="sibTrans" presStyleCnt="0"/>
      <dgm:spPr/>
    </dgm:pt>
    <dgm:pt modelId="{21DA411B-5120-44A7-A909-9A249ACB0F96}" type="pres">
      <dgm:prSet presAssocID="{85949D53-5606-40A6-BB42-1F55B6350F8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B0261-7F58-4DC0-AF22-A47AC9D3EFE1}" type="pres">
      <dgm:prSet presAssocID="{4F5E55E4-7EC2-4AB1-9EC2-30C3BD1ECEB4}" presName="sibTrans" presStyleCnt="0"/>
      <dgm:spPr/>
    </dgm:pt>
    <dgm:pt modelId="{A4FDD6D4-3E9D-4DBC-B91D-8DDC1E2FD529}" type="pres">
      <dgm:prSet presAssocID="{FB7FC54C-5779-4CDD-92EE-06F3B14219D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B96E03-8764-4197-9F4F-7D48CCE5440D}" type="pres">
      <dgm:prSet presAssocID="{8F477498-AC62-4BCE-99B3-7E0281A4122B}" presName="sibTrans" presStyleCnt="0"/>
      <dgm:spPr/>
    </dgm:pt>
    <dgm:pt modelId="{55E29DB2-86E9-493B-BB3B-00F8E46138B7}" type="pres">
      <dgm:prSet presAssocID="{1ADE9395-E761-4AE4-8C63-0E7C479AB95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3B6F46-44F5-444F-BF67-64424B28A2E2}" type="presOf" srcId="{85949D53-5606-40A6-BB42-1F55B6350F83}" destId="{21DA411B-5120-44A7-A909-9A249ACB0F96}" srcOrd="0" destOrd="0" presId="urn:microsoft.com/office/officeart/2005/8/layout/hList6"/>
    <dgm:cxn modelId="{0B2A2E45-3E3B-4553-98E0-CF6EF475615A}" srcId="{851ACDBB-940F-4816-91D0-575D5C211F5E}" destId="{FB7FC54C-5779-4CDD-92EE-06F3B14219D2}" srcOrd="2" destOrd="0" parTransId="{0F84E06B-A5C6-417F-9934-CE9797298487}" sibTransId="{8F477498-AC62-4BCE-99B3-7E0281A4122B}"/>
    <dgm:cxn modelId="{8104E329-10B1-4809-BA26-3EE5BE4E8416}" srcId="{851ACDBB-940F-4816-91D0-575D5C211F5E}" destId="{85949D53-5606-40A6-BB42-1F55B6350F83}" srcOrd="1" destOrd="0" parTransId="{D0B1BE63-3C59-45ED-AF1A-D4E5BA8CAB8F}" sibTransId="{4F5E55E4-7EC2-4AB1-9EC2-30C3BD1ECEB4}"/>
    <dgm:cxn modelId="{71B53950-710E-4EA5-AECE-82311DB7F711}" srcId="{851ACDBB-940F-4816-91D0-575D5C211F5E}" destId="{3312B931-1D4E-427B-8CC3-3110841A7409}" srcOrd="0" destOrd="0" parTransId="{D99E5157-23B6-4CF0-B083-661F25C0E750}" sibTransId="{66D3CBA6-07FA-40E4-A72D-400BF88635E6}"/>
    <dgm:cxn modelId="{379C414C-F458-4023-80CE-886282CD2C37}" type="presOf" srcId="{3312B931-1D4E-427B-8CC3-3110841A7409}" destId="{A9EE16FE-1AE4-4F37-9083-998586964E2A}" srcOrd="0" destOrd="0" presId="urn:microsoft.com/office/officeart/2005/8/layout/hList6"/>
    <dgm:cxn modelId="{A6E2CC25-8CC9-4220-978F-7F3C15137CF6}" type="presOf" srcId="{1ADE9395-E761-4AE4-8C63-0E7C479AB95A}" destId="{55E29DB2-86E9-493B-BB3B-00F8E46138B7}" srcOrd="0" destOrd="0" presId="urn:microsoft.com/office/officeart/2005/8/layout/hList6"/>
    <dgm:cxn modelId="{8DC5A92C-DC91-4B37-ACEF-02AF21C94188}" type="presOf" srcId="{FB7FC54C-5779-4CDD-92EE-06F3B14219D2}" destId="{A4FDD6D4-3E9D-4DBC-B91D-8DDC1E2FD529}" srcOrd="0" destOrd="0" presId="urn:microsoft.com/office/officeart/2005/8/layout/hList6"/>
    <dgm:cxn modelId="{EE09F1AD-CD00-4F1A-8582-3920FBAFB069}" type="presOf" srcId="{851ACDBB-940F-4816-91D0-575D5C211F5E}" destId="{A7B4F321-7027-433C-9DD3-A2C05D4A0931}" srcOrd="0" destOrd="0" presId="urn:microsoft.com/office/officeart/2005/8/layout/hList6"/>
    <dgm:cxn modelId="{2A833F76-09ED-4A2D-8FAA-801911494A48}" srcId="{851ACDBB-940F-4816-91D0-575D5C211F5E}" destId="{1ADE9395-E761-4AE4-8C63-0E7C479AB95A}" srcOrd="3" destOrd="0" parTransId="{45D4AC39-BF02-49C1-8B7E-9A5ECFB5B28E}" sibTransId="{0C76C1C0-41B4-49AE-8F74-5D0E8C9A3C49}"/>
    <dgm:cxn modelId="{B7F4CE41-E4F6-4E02-8858-849B1B3A9D1A}" type="presParOf" srcId="{A7B4F321-7027-433C-9DD3-A2C05D4A0931}" destId="{A9EE16FE-1AE4-4F37-9083-998586964E2A}" srcOrd="0" destOrd="0" presId="urn:microsoft.com/office/officeart/2005/8/layout/hList6"/>
    <dgm:cxn modelId="{398DCA92-2772-42EE-B2F9-6977B3F3ACE4}" type="presParOf" srcId="{A7B4F321-7027-433C-9DD3-A2C05D4A0931}" destId="{8C629A59-E814-4DA6-B5B3-4527C35DD8C8}" srcOrd="1" destOrd="0" presId="urn:microsoft.com/office/officeart/2005/8/layout/hList6"/>
    <dgm:cxn modelId="{B76876BD-B82C-40B3-9A77-C3DF2C8E046C}" type="presParOf" srcId="{A7B4F321-7027-433C-9DD3-A2C05D4A0931}" destId="{21DA411B-5120-44A7-A909-9A249ACB0F96}" srcOrd="2" destOrd="0" presId="urn:microsoft.com/office/officeart/2005/8/layout/hList6"/>
    <dgm:cxn modelId="{763B3F2B-4B0D-4B9F-B70D-10B01745E4D4}" type="presParOf" srcId="{A7B4F321-7027-433C-9DD3-A2C05D4A0931}" destId="{ED8B0261-7F58-4DC0-AF22-A47AC9D3EFE1}" srcOrd="3" destOrd="0" presId="urn:microsoft.com/office/officeart/2005/8/layout/hList6"/>
    <dgm:cxn modelId="{DB691FD8-2215-4707-9EDC-77C826DB664C}" type="presParOf" srcId="{A7B4F321-7027-433C-9DD3-A2C05D4A0931}" destId="{A4FDD6D4-3E9D-4DBC-B91D-8DDC1E2FD529}" srcOrd="4" destOrd="0" presId="urn:microsoft.com/office/officeart/2005/8/layout/hList6"/>
    <dgm:cxn modelId="{A95CAE07-2897-4E37-B6CD-34C3AE85BB01}" type="presParOf" srcId="{A7B4F321-7027-433C-9DD3-A2C05D4A0931}" destId="{74B96E03-8764-4197-9F4F-7D48CCE5440D}" srcOrd="5" destOrd="0" presId="urn:microsoft.com/office/officeart/2005/8/layout/hList6"/>
    <dgm:cxn modelId="{B7248F2E-2DDA-49D7-BDA4-51B1A44635E6}" type="presParOf" srcId="{A7B4F321-7027-433C-9DD3-A2C05D4A0931}" destId="{55E29DB2-86E9-493B-BB3B-00F8E46138B7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F1130E-1A9C-4CD6-971E-A2D29977C1F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1A1276-9054-464F-A604-B76C231F17EA}">
      <dgm:prSet phldrT="[Текст]"/>
      <dgm:spPr/>
      <dgm:t>
        <a:bodyPr/>
        <a:lstStyle/>
        <a:p>
          <a:r>
            <a:rPr lang="ru-RU" b="1" dirty="0" smtClean="0"/>
            <a:t>Непосредственные исполнители</a:t>
          </a:r>
          <a:endParaRPr lang="ru-RU" b="1" dirty="0"/>
        </a:p>
      </dgm:t>
    </dgm:pt>
    <dgm:pt modelId="{51E27919-0555-40DD-A533-4F1C647DB30E}" type="parTrans" cxnId="{103DE617-3D9C-4C52-BC1E-064A53732A19}">
      <dgm:prSet/>
      <dgm:spPr/>
      <dgm:t>
        <a:bodyPr/>
        <a:lstStyle/>
        <a:p>
          <a:endParaRPr lang="ru-RU"/>
        </a:p>
      </dgm:t>
    </dgm:pt>
    <dgm:pt modelId="{D9865A6D-5DA2-46AF-BC98-C1D6B9B69090}" type="sibTrans" cxnId="{103DE617-3D9C-4C52-BC1E-064A53732A19}">
      <dgm:prSet/>
      <dgm:spPr/>
      <dgm:t>
        <a:bodyPr/>
        <a:lstStyle/>
        <a:p>
          <a:endParaRPr lang="ru-RU"/>
        </a:p>
      </dgm:t>
    </dgm:pt>
    <dgm:pt modelId="{C848A57B-C258-4E2F-88E0-B62A2DC09709}">
      <dgm:prSet phldrT="[Текст]"/>
      <dgm:spPr/>
      <dgm:t>
        <a:bodyPr/>
        <a:lstStyle/>
        <a:p>
          <a:r>
            <a:rPr lang="ru-RU" b="1" dirty="0" smtClean="0"/>
            <a:t>Учитель обществознания</a:t>
          </a:r>
          <a:endParaRPr lang="ru-RU" b="1" dirty="0"/>
        </a:p>
      </dgm:t>
    </dgm:pt>
    <dgm:pt modelId="{5039384A-0E92-48AC-8F89-91BB37270D8C}" type="parTrans" cxnId="{1EF7BBBC-2EA5-472D-A627-3B34C8E102F5}">
      <dgm:prSet/>
      <dgm:spPr/>
      <dgm:t>
        <a:bodyPr/>
        <a:lstStyle/>
        <a:p>
          <a:endParaRPr lang="ru-RU"/>
        </a:p>
      </dgm:t>
    </dgm:pt>
    <dgm:pt modelId="{25C71FD8-24C9-4C9F-9312-E1AED54A05A9}" type="sibTrans" cxnId="{1EF7BBBC-2EA5-472D-A627-3B34C8E102F5}">
      <dgm:prSet/>
      <dgm:spPr/>
      <dgm:t>
        <a:bodyPr/>
        <a:lstStyle/>
        <a:p>
          <a:endParaRPr lang="ru-RU"/>
        </a:p>
      </dgm:t>
    </dgm:pt>
    <dgm:pt modelId="{A5440974-A05B-4D16-AAE8-A5EFA6B783B8}">
      <dgm:prSet phldrT="[Текст]"/>
      <dgm:spPr/>
      <dgm:t>
        <a:bodyPr/>
        <a:lstStyle/>
        <a:p>
          <a:r>
            <a:rPr lang="ru-RU" b="1" dirty="0" smtClean="0"/>
            <a:t>Учителя-предметники</a:t>
          </a:r>
          <a:endParaRPr lang="ru-RU" b="1" dirty="0"/>
        </a:p>
      </dgm:t>
    </dgm:pt>
    <dgm:pt modelId="{A7FCA59C-0B9F-428E-BA4C-2A4C5F3DE7CD}" type="parTrans" cxnId="{323CB61E-44B3-4AF0-8A53-1C48AC2C58AA}">
      <dgm:prSet/>
      <dgm:spPr/>
      <dgm:t>
        <a:bodyPr/>
        <a:lstStyle/>
        <a:p>
          <a:endParaRPr lang="ru-RU"/>
        </a:p>
      </dgm:t>
    </dgm:pt>
    <dgm:pt modelId="{DE8FC53E-1F30-4173-A804-FA2FDD4D054B}" type="sibTrans" cxnId="{323CB61E-44B3-4AF0-8A53-1C48AC2C58AA}">
      <dgm:prSet/>
      <dgm:spPr/>
      <dgm:t>
        <a:bodyPr/>
        <a:lstStyle/>
        <a:p>
          <a:endParaRPr lang="ru-RU"/>
        </a:p>
      </dgm:t>
    </dgm:pt>
    <dgm:pt modelId="{89ED7880-F843-4129-8798-0771F14EE7F0}">
      <dgm:prSet phldrT="[Текст]"/>
      <dgm:spPr/>
      <dgm:t>
        <a:bodyPr/>
        <a:lstStyle/>
        <a:p>
          <a:r>
            <a:rPr lang="ru-RU" b="1" dirty="0" smtClean="0"/>
            <a:t>Партнеры</a:t>
          </a:r>
          <a:endParaRPr lang="ru-RU" b="1" dirty="0"/>
        </a:p>
      </dgm:t>
    </dgm:pt>
    <dgm:pt modelId="{55EA0E0C-E963-4F83-9791-40575AE7299D}" type="parTrans" cxnId="{7CDCC0D4-4018-49AA-96CC-79FAFCD82250}">
      <dgm:prSet/>
      <dgm:spPr/>
      <dgm:t>
        <a:bodyPr/>
        <a:lstStyle/>
        <a:p>
          <a:endParaRPr lang="ru-RU"/>
        </a:p>
      </dgm:t>
    </dgm:pt>
    <dgm:pt modelId="{86582240-9154-4AF6-81ED-2D499B500F17}" type="sibTrans" cxnId="{7CDCC0D4-4018-49AA-96CC-79FAFCD82250}">
      <dgm:prSet/>
      <dgm:spPr/>
      <dgm:t>
        <a:bodyPr/>
        <a:lstStyle/>
        <a:p>
          <a:endParaRPr lang="ru-RU"/>
        </a:p>
      </dgm:t>
    </dgm:pt>
    <dgm:pt modelId="{3EE80483-21B2-4FAE-92D9-09B3CBC61803}">
      <dgm:prSet phldrT="[Текст]"/>
      <dgm:spPr/>
      <dgm:t>
        <a:bodyPr/>
        <a:lstStyle/>
        <a:p>
          <a:r>
            <a:rPr lang="ru-RU" b="1" dirty="0" smtClean="0"/>
            <a:t>Администрация лицея</a:t>
          </a:r>
          <a:endParaRPr lang="ru-RU" b="1" dirty="0"/>
        </a:p>
      </dgm:t>
    </dgm:pt>
    <dgm:pt modelId="{D704CFE9-370E-450A-97FB-9593A2B10D58}" type="parTrans" cxnId="{1FFE7E3B-AA9B-4812-A00A-EEE037D4906E}">
      <dgm:prSet/>
      <dgm:spPr/>
      <dgm:t>
        <a:bodyPr/>
        <a:lstStyle/>
        <a:p>
          <a:endParaRPr lang="ru-RU"/>
        </a:p>
      </dgm:t>
    </dgm:pt>
    <dgm:pt modelId="{8D735AD9-16E3-4AB1-8372-BF83A9B7A8E1}" type="sibTrans" cxnId="{1FFE7E3B-AA9B-4812-A00A-EEE037D4906E}">
      <dgm:prSet/>
      <dgm:spPr/>
      <dgm:t>
        <a:bodyPr/>
        <a:lstStyle/>
        <a:p>
          <a:endParaRPr lang="ru-RU"/>
        </a:p>
      </dgm:t>
    </dgm:pt>
    <dgm:pt modelId="{BB2D6546-1015-4125-9DEC-162054E4303B}">
      <dgm:prSet phldrT="[Текст]"/>
      <dgm:spPr/>
      <dgm:t>
        <a:bodyPr/>
        <a:lstStyle/>
        <a:p>
          <a:r>
            <a:rPr lang="ru-RU" b="1" dirty="0" smtClean="0"/>
            <a:t>Руководитель  НОУ «Прометей»</a:t>
          </a:r>
          <a:endParaRPr lang="ru-RU" b="1" dirty="0"/>
        </a:p>
      </dgm:t>
    </dgm:pt>
    <dgm:pt modelId="{71162903-6E36-49DD-A729-22CF07C9AB32}" type="parTrans" cxnId="{D6F3E591-D209-4931-9DA5-46F2D7662B0B}">
      <dgm:prSet/>
      <dgm:spPr/>
      <dgm:t>
        <a:bodyPr/>
        <a:lstStyle/>
        <a:p>
          <a:endParaRPr lang="ru-RU"/>
        </a:p>
      </dgm:t>
    </dgm:pt>
    <dgm:pt modelId="{692CCDBC-9EB9-4BA2-91AC-0FB0EBB1421D}" type="sibTrans" cxnId="{D6F3E591-D209-4931-9DA5-46F2D7662B0B}">
      <dgm:prSet/>
      <dgm:spPr/>
      <dgm:t>
        <a:bodyPr/>
        <a:lstStyle/>
        <a:p>
          <a:endParaRPr lang="ru-RU"/>
        </a:p>
      </dgm:t>
    </dgm:pt>
    <dgm:pt modelId="{D882DECA-E505-41CF-BD0E-DF6A7B64444A}">
      <dgm:prSet/>
      <dgm:spPr/>
      <dgm:t>
        <a:bodyPr/>
        <a:lstStyle/>
        <a:p>
          <a:r>
            <a:rPr lang="ru-RU" b="1" dirty="0" smtClean="0"/>
            <a:t>Классные руководители 6-9 классов</a:t>
          </a:r>
          <a:endParaRPr lang="ru-RU" b="1" dirty="0"/>
        </a:p>
      </dgm:t>
    </dgm:pt>
    <dgm:pt modelId="{8851A154-06F0-4AA8-B306-948BF020B5E6}" type="parTrans" cxnId="{DC01EABB-4347-4E0D-ACB8-D74A4614605B}">
      <dgm:prSet/>
      <dgm:spPr/>
    </dgm:pt>
    <dgm:pt modelId="{0A6CD43B-37B6-4076-A1D5-ECF853C0484B}" type="sibTrans" cxnId="{DC01EABB-4347-4E0D-ACB8-D74A4614605B}">
      <dgm:prSet/>
      <dgm:spPr/>
    </dgm:pt>
    <dgm:pt modelId="{13F2AD35-9D07-4331-A544-4C90442C889B}">
      <dgm:prSet/>
      <dgm:spPr/>
      <dgm:t>
        <a:bodyPr/>
        <a:lstStyle/>
        <a:p>
          <a:r>
            <a:rPr lang="ru-RU" b="1" dirty="0" smtClean="0"/>
            <a:t>Участники исследовательских групп</a:t>
          </a:r>
          <a:endParaRPr lang="ru-RU" b="1" dirty="0"/>
        </a:p>
      </dgm:t>
    </dgm:pt>
    <dgm:pt modelId="{A5126E7F-7A9A-4CFE-99E0-08880F19AAC8}" type="parTrans" cxnId="{81D56403-3736-446F-9C63-652F7F3C1689}">
      <dgm:prSet/>
      <dgm:spPr/>
    </dgm:pt>
    <dgm:pt modelId="{B557177D-D0A7-4153-A4C7-1FB58DA70097}" type="sibTrans" cxnId="{81D56403-3736-446F-9C63-652F7F3C1689}">
      <dgm:prSet/>
      <dgm:spPr/>
    </dgm:pt>
    <dgm:pt modelId="{EC631540-A7AF-45E2-BE8D-BB5D87AC080A}">
      <dgm:prSet/>
      <dgm:spPr/>
      <dgm:t>
        <a:bodyPr/>
        <a:lstStyle/>
        <a:p>
          <a:r>
            <a:rPr lang="ru-RU" b="1" dirty="0" smtClean="0"/>
            <a:t>Служба психолого-педагогического сопровождения ВОП</a:t>
          </a:r>
          <a:endParaRPr lang="ru-RU" b="1" dirty="0"/>
        </a:p>
      </dgm:t>
    </dgm:pt>
    <dgm:pt modelId="{CA20F990-CA53-4EDB-AD6B-1B58CC9D6631}" type="parTrans" cxnId="{8CB180A2-50E4-42AE-8854-A6A7EE76D2CD}">
      <dgm:prSet/>
      <dgm:spPr/>
    </dgm:pt>
    <dgm:pt modelId="{2ACE125D-35F2-430F-B59E-E64D0D754C25}" type="sibTrans" cxnId="{8CB180A2-50E4-42AE-8854-A6A7EE76D2CD}">
      <dgm:prSet/>
      <dgm:spPr/>
    </dgm:pt>
    <dgm:pt modelId="{7F2C846C-0EE1-4DB4-962A-F2F7E11822A8}">
      <dgm:prSet/>
      <dgm:spPr/>
      <dgm:t>
        <a:bodyPr/>
        <a:lstStyle/>
        <a:p>
          <a:r>
            <a:rPr lang="ru-RU" b="1" dirty="0" smtClean="0"/>
            <a:t>Председатель Управляющего совета</a:t>
          </a:r>
          <a:endParaRPr lang="ru-RU" b="1" dirty="0"/>
        </a:p>
      </dgm:t>
    </dgm:pt>
    <dgm:pt modelId="{47059D5C-C483-43CA-88C6-11B2DC4E7058}" type="parTrans" cxnId="{A1903A5A-D1E9-4918-87CD-96DAA393B01D}">
      <dgm:prSet/>
      <dgm:spPr/>
    </dgm:pt>
    <dgm:pt modelId="{93DF2216-547D-41BB-B846-DFC437F5C8AB}" type="sibTrans" cxnId="{A1903A5A-D1E9-4918-87CD-96DAA393B01D}">
      <dgm:prSet/>
      <dgm:spPr/>
    </dgm:pt>
    <dgm:pt modelId="{64A60128-A820-426C-8DF3-506BE55154E3}" type="pres">
      <dgm:prSet presAssocID="{9AF1130E-1A9C-4CD6-971E-A2D29977C1F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DDC26C-B76F-42AE-8621-671F05BAA143}" type="pres">
      <dgm:prSet presAssocID="{311A1276-9054-464F-A604-B76C231F17EA}" presName="compNode" presStyleCnt="0"/>
      <dgm:spPr/>
    </dgm:pt>
    <dgm:pt modelId="{CAB2C1AA-C7CD-463D-8D3E-E50142A23ECB}" type="pres">
      <dgm:prSet presAssocID="{311A1276-9054-464F-A604-B76C231F17EA}" presName="aNode" presStyleLbl="bgShp" presStyleIdx="0" presStyleCnt="2"/>
      <dgm:spPr/>
      <dgm:t>
        <a:bodyPr/>
        <a:lstStyle/>
        <a:p>
          <a:endParaRPr lang="ru-RU"/>
        </a:p>
      </dgm:t>
    </dgm:pt>
    <dgm:pt modelId="{C798816B-D1ED-4947-BDF8-682DF2C8F4CD}" type="pres">
      <dgm:prSet presAssocID="{311A1276-9054-464F-A604-B76C231F17EA}" presName="textNode" presStyleLbl="bgShp" presStyleIdx="0" presStyleCnt="2"/>
      <dgm:spPr/>
      <dgm:t>
        <a:bodyPr/>
        <a:lstStyle/>
        <a:p>
          <a:endParaRPr lang="ru-RU"/>
        </a:p>
      </dgm:t>
    </dgm:pt>
    <dgm:pt modelId="{EA19E895-0FF5-462F-ABB0-3E5E90DCADED}" type="pres">
      <dgm:prSet presAssocID="{311A1276-9054-464F-A604-B76C231F17EA}" presName="compChildNode" presStyleCnt="0"/>
      <dgm:spPr/>
    </dgm:pt>
    <dgm:pt modelId="{FF5AD3D3-D13B-4B44-82E3-922B4C3626C6}" type="pres">
      <dgm:prSet presAssocID="{311A1276-9054-464F-A604-B76C231F17EA}" presName="theInnerList" presStyleCnt="0"/>
      <dgm:spPr/>
    </dgm:pt>
    <dgm:pt modelId="{3A8B1A01-D8B3-4439-871A-4EA7B6DA9204}" type="pres">
      <dgm:prSet presAssocID="{C848A57B-C258-4E2F-88E0-B62A2DC09709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CF6D2-A952-4855-9898-A3AA75A4DFC0}" type="pres">
      <dgm:prSet presAssocID="{C848A57B-C258-4E2F-88E0-B62A2DC09709}" presName="aSpace2" presStyleCnt="0"/>
      <dgm:spPr/>
    </dgm:pt>
    <dgm:pt modelId="{5E542276-865C-4DC1-B22E-19A953012A64}" type="pres">
      <dgm:prSet presAssocID="{D882DECA-E505-41CF-BD0E-DF6A7B64444A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4506C-1C4F-4544-905B-1025419D6FD1}" type="pres">
      <dgm:prSet presAssocID="{D882DECA-E505-41CF-BD0E-DF6A7B64444A}" presName="aSpace2" presStyleCnt="0"/>
      <dgm:spPr/>
    </dgm:pt>
    <dgm:pt modelId="{3E714E36-FE48-4641-BE6D-533C6B114FC4}" type="pres">
      <dgm:prSet presAssocID="{A5440974-A05B-4D16-AAE8-A5EFA6B783B8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90448-41A0-4EC1-897E-86DF782ACD30}" type="pres">
      <dgm:prSet presAssocID="{A5440974-A05B-4D16-AAE8-A5EFA6B783B8}" presName="aSpace2" presStyleCnt="0"/>
      <dgm:spPr/>
    </dgm:pt>
    <dgm:pt modelId="{B456C8A6-F09A-4FBE-89A9-7AE9DB0D1DAA}" type="pres">
      <dgm:prSet presAssocID="{13F2AD35-9D07-4331-A544-4C90442C889B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DEB728-64E7-4EAF-9593-875FF404BD2C}" type="pres">
      <dgm:prSet presAssocID="{311A1276-9054-464F-A604-B76C231F17EA}" presName="aSpace" presStyleCnt="0"/>
      <dgm:spPr/>
    </dgm:pt>
    <dgm:pt modelId="{58EA4090-6F85-4E6D-9882-BFEFAC431B56}" type="pres">
      <dgm:prSet presAssocID="{89ED7880-F843-4129-8798-0771F14EE7F0}" presName="compNode" presStyleCnt="0"/>
      <dgm:spPr/>
    </dgm:pt>
    <dgm:pt modelId="{8AC3457A-66A3-45BD-97CA-8B8F67EEAB5D}" type="pres">
      <dgm:prSet presAssocID="{89ED7880-F843-4129-8798-0771F14EE7F0}" presName="aNode" presStyleLbl="bgShp" presStyleIdx="1" presStyleCnt="2"/>
      <dgm:spPr/>
      <dgm:t>
        <a:bodyPr/>
        <a:lstStyle/>
        <a:p>
          <a:endParaRPr lang="ru-RU"/>
        </a:p>
      </dgm:t>
    </dgm:pt>
    <dgm:pt modelId="{179C5F19-5ECE-4E40-85D3-8CEFEA443F9F}" type="pres">
      <dgm:prSet presAssocID="{89ED7880-F843-4129-8798-0771F14EE7F0}" presName="textNode" presStyleLbl="bgShp" presStyleIdx="1" presStyleCnt="2"/>
      <dgm:spPr/>
      <dgm:t>
        <a:bodyPr/>
        <a:lstStyle/>
        <a:p>
          <a:endParaRPr lang="ru-RU"/>
        </a:p>
      </dgm:t>
    </dgm:pt>
    <dgm:pt modelId="{B416328E-01C9-4489-B703-FCB5039058C3}" type="pres">
      <dgm:prSet presAssocID="{89ED7880-F843-4129-8798-0771F14EE7F0}" presName="compChildNode" presStyleCnt="0"/>
      <dgm:spPr/>
    </dgm:pt>
    <dgm:pt modelId="{F82B2594-50E0-4133-B4D2-08D1DE3A01E2}" type="pres">
      <dgm:prSet presAssocID="{89ED7880-F843-4129-8798-0771F14EE7F0}" presName="theInnerList" presStyleCnt="0"/>
      <dgm:spPr/>
    </dgm:pt>
    <dgm:pt modelId="{E0AFF544-39E9-44DF-9473-E9956F690F19}" type="pres">
      <dgm:prSet presAssocID="{3EE80483-21B2-4FAE-92D9-09B3CBC61803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D4E433-E4AB-4531-B742-9DF6EC45CFD6}" type="pres">
      <dgm:prSet presAssocID="{3EE80483-21B2-4FAE-92D9-09B3CBC61803}" presName="aSpace2" presStyleCnt="0"/>
      <dgm:spPr/>
    </dgm:pt>
    <dgm:pt modelId="{7E1D65C3-BEC4-4F48-AA86-908A9EAAD7C7}" type="pres">
      <dgm:prSet presAssocID="{EC631540-A7AF-45E2-BE8D-BB5D87AC080A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EC40A-82A5-4F30-B0ED-12A38E9F8137}" type="pres">
      <dgm:prSet presAssocID="{EC631540-A7AF-45E2-BE8D-BB5D87AC080A}" presName="aSpace2" presStyleCnt="0"/>
      <dgm:spPr/>
    </dgm:pt>
    <dgm:pt modelId="{5854295D-1F00-4969-8FEE-A39D4A98A035}" type="pres">
      <dgm:prSet presAssocID="{BB2D6546-1015-4125-9DEC-162054E4303B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AD164-9C15-4488-B9FA-0423BCB9B0C3}" type="pres">
      <dgm:prSet presAssocID="{BB2D6546-1015-4125-9DEC-162054E4303B}" presName="aSpace2" presStyleCnt="0"/>
      <dgm:spPr/>
    </dgm:pt>
    <dgm:pt modelId="{95FCF820-C8C3-4426-8EC8-0E77D3A95A63}" type="pres">
      <dgm:prSet presAssocID="{7F2C846C-0EE1-4DB4-962A-F2F7E11822A8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3F36E6-A3A2-4CB4-BFA2-FFC5C822B224}" type="presOf" srcId="{13F2AD35-9D07-4331-A544-4C90442C889B}" destId="{B456C8A6-F09A-4FBE-89A9-7AE9DB0D1DAA}" srcOrd="0" destOrd="0" presId="urn:microsoft.com/office/officeart/2005/8/layout/lProcess2"/>
    <dgm:cxn modelId="{A5864373-D600-46CF-A7F2-B53FC5AECC8D}" type="presOf" srcId="{D882DECA-E505-41CF-BD0E-DF6A7B64444A}" destId="{5E542276-865C-4DC1-B22E-19A953012A64}" srcOrd="0" destOrd="0" presId="urn:microsoft.com/office/officeart/2005/8/layout/lProcess2"/>
    <dgm:cxn modelId="{73784F5C-53E6-4E11-8FE0-B0F12E0A23DC}" type="presOf" srcId="{89ED7880-F843-4129-8798-0771F14EE7F0}" destId="{179C5F19-5ECE-4E40-85D3-8CEFEA443F9F}" srcOrd="1" destOrd="0" presId="urn:microsoft.com/office/officeart/2005/8/layout/lProcess2"/>
    <dgm:cxn modelId="{1FFE7E3B-AA9B-4812-A00A-EEE037D4906E}" srcId="{89ED7880-F843-4129-8798-0771F14EE7F0}" destId="{3EE80483-21B2-4FAE-92D9-09B3CBC61803}" srcOrd="0" destOrd="0" parTransId="{D704CFE9-370E-450A-97FB-9593A2B10D58}" sibTransId="{8D735AD9-16E3-4AB1-8372-BF83A9B7A8E1}"/>
    <dgm:cxn modelId="{E4FB157B-D326-4D57-9CCF-0FE306004360}" type="presOf" srcId="{EC631540-A7AF-45E2-BE8D-BB5D87AC080A}" destId="{7E1D65C3-BEC4-4F48-AA86-908A9EAAD7C7}" srcOrd="0" destOrd="0" presId="urn:microsoft.com/office/officeart/2005/8/layout/lProcess2"/>
    <dgm:cxn modelId="{8CB180A2-50E4-42AE-8854-A6A7EE76D2CD}" srcId="{89ED7880-F843-4129-8798-0771F14EE7F0}" destId="{EC631540-A7AF-45E2-BE8D-BB5D87AC080A}" srcOrd="1" destOrd="0" parTransId="{CA20F990-CA53-4EDB-AD6B-1B58CC9D6631}" sibTransId="{2ACE125D-35F2-430F-B59E-E64D0D754C25}"/>
    <dgm:cxn modelId="{103DE617-3D9C-4C52-BC1E-064A53732A19}" srcId="{9AF1130E-1A9C-4CD6-971E-A2D29977C1FE}" destId="{311A1276-9054-464F-A604-B76C231F17EA}" srcOrd="0" destOrd="0" parTransId="{51E27919-0555-40DD-A533-4F1C647DB30E}" sibTransId="{D9865A6D-5DA2-46AF-BC98-C1D6B9B69090}"/>
    <dgm:cxn modelId="{E30BC768-6061-4D50-8E89-76F1E53DE62C}" type="presOf" srcId="{89ED7880-F843-4129-8798-0771F14EE7F0}" destId="{8AC3457A-66A3-45BD-97CA-8B8F67EEAB5D}" srcOrd="0" destOrd="0" presId="urn:microsoft.com/office/officeart/2005/8/layout/lProcess2"/>
    <dgm:cxn modelId="{F727C090-4D88-4D3C-8E60-E5250B927320}" type="presOf" srcId="{311A1276-9054-464F-A604-B76C231F17EA}" destId="{C798816B-D1ED-4947-BDF8-682DF2C8F4CD}" srcOrd="1" destOrd="0" presId="urn:microsoft.com/office/officeart/2005/8/layout/lProcess2"/>
    <dgm:cxn modelId="{6B8C416C-EAFD-4351-9F4D-9CF07032ECA1}" type="presOf" srcId="{3EE80483-21B2-4FAE-92D9-09B3CBC61803}" destId="{E0AFF544-39E9-44DF-9473-E9956F690F19}" srcOrd="0" destOrd="0" presId="urn:microsoft.com/office/officeart/2005/8/layout/lProcess2"/>
    <dgm:cxn modelId="{D6F3E591-D209-4931-9DA5-46F2D7662B0B}" srcId="{89ED7880-F843-4129-8798-0771F14EE7F0}" destId="{BB2D6546-1015-4125-9DEC-162054E4303B}" srcOrd="2" destOrd="0" parTransId="{71162903-6E36-49DD-A729-22CF07C9AB32}" sibTransId="{692CCDBC-9EB9-4BA2-91AC-0FB0EBB1421D}"/>
    <dgm:cxn modelId="{81D56403-3736-446F-9C63-652F7F3C1689}" srcId="{311A1276-9054-464F-A604-B76C231F17EA}" destId="{13F2AD35-9D07-4331-A544-4C90442C889B}" srcOrd="3" destOrd="0" parTransId="{A5126E7F-7A9A-4CFE-99E0-08880F19AAC8}" sibTransId="{B557177D-D0A7-4153-A4C7-1FB58DA70097}"/>
    <dgm:cxn modelId="{0F045267-6354-4393-AA1C-2971BB54A562}" type="presOf" srcId="{A5440974-A05B-4D16-AAE8-A5EFA6B783B8}" destId="{3E714E36-FE48-4641-BE6D-533C6B114FC4}" srcOrd="0" destOrd="0" presId="urn:microsoft.com/office/officeart/2005/8/layout/lProcess2"/>
    <dgm:cxn modelId="{F5732716-0410-4751-8CBF-1F88A2EF5F67}" type="presOf" srcId="{7F2C846C-0EE1-4DB4-962A-F2F7E11822A8}" destId="{95FCF820-C8C3-4426-8EC8-0E77D3A95A63}" srcOrd="0" destOrd="0" presId="urn:microsoft.com/office/officeart/2005/8/layout/lProcess2"/>
    <dgm:cxn modelId="{E1A74821-E338-4087-A13A-E02767CB76D0}" type="presOf" srcId="{9AF1130E-1A9C-4CD6-971E-A2D29977C1FE}" destId="{64A60128-A820-426C-8DF3-506BE55154E3}" srcOrd="0" destOrd="0" presId="urn:microsoft.com/office/officeart/2005/8/layout/lProcess2"/>
    <dgm:cxn modelId="{323CB61E-44B3-4AF0-8A53-1C48AC2C58AA}" srcId="{311A1276-9054-464F-A604-B76C231F17EA}" destId="{A5440974-A05B-4D16-AAE8-A5EFA6B783B8}" srcOrd="2" destOrd="0" parTransId="{A7FCA59C-0B9F-428E-BA4C-2A4C5F3DE7CD}" sibTransId="{DE8FC53E-1F30-4173-A804-FA2FDD4D054B}"/>
    <dgm:cxn modelId="{99B55C62-95E3-427F-9352-D71268430811}" type="presOf" srcId="{C848A57B-C258-4E2F-88E0-B62A2DC09709}" destId="{3A8B1A01-D8B3-4439-871A-4EA7B6DA9204}" srcOrd="0" destOrd="0" presId="urn:microsoft.com/office/officeart/2005/8/layout/lProcess2"/>
    <dgm:cxn modelId="{135BEC1F-4FC1-401D-8F9D-A007181A4D00}" type="presOf" srcId="{311A1276-9054-464F-A604-B76C231F17EA}" destId="{CAB2C1AA-C7CD-463D-8D3E-E50142A23ECB}" srcOrd="0" destOrd="0" presId="urn:microsoft.com/office/officeart/2005/8/layout/lProcess2"/>
    <dgm:cxn modelId="{7CDCC0D4-4018-49AA-96CC-79FAFCD82250}" srcId="{9AF1130E-1A9C-4CD6-971E-A2D29977C1FE}" destId="{89ED7880-F843-4129-8798-0771F14EE7F0}" srcOrd="1" destOrd="0" parTransId="{55EA0E0C-E963-4F83-9791-40575AE7299D}" sibTransId="{86582240-9154-4AF6-81ED-2D499B500F17}"/>
    <dgm:cxn modelId="{DC01EABB-4347-4E0D-ACB8-D74A4614605B}" srcId="{311A1276-9054-464F-A604-B76C231F17EA}" destId="{D882DECA-E505-41CF-BD0E-DF6A7B64444A}" srcOrd="1" destOrd="0" parTransId="{8851A154-06F0-4AA8-B306-948BF020B5E6}" sibTransId="{0A6CD43B-37B6-4076-A1D5-ECF853C0484B}"/>
    <dgm:cxn modelId="{1EF7BBBC-2EA5-472D-A627-3B34C8E102F5}" srcId="{311A1276-9054-464F-A604-B76C231F17EA}" destId="{C848A57B-C258-4E2F-88E0-B62A2DC09709}" srcOrd="0" destOrd="0" parTransId="{5039384A-0E92-48AC-8F89-91BB37270D8C}" sibTransId="{25C71FD8-24C9-4C9F-9312-E1AED54A05A9}"/>
    <dgm:cxn modelId="{C6855C60-7402-4894-A479-96B921CD435E}" type="presOf" srcId="{BB2D6546-1015-4125-9DEC-162054E4303B}" destId="{5854295D-1F00-4969-8FEE-A39D4A98A035}" srcOrd="0" destOrd="0" presId="urn:microsoft.com/office/officeart/2005/8/layout/lProcess2"/>
    <dgm:cxn modelId="{A1903A5A-D1E9-4918-87CD-96DAA393B01D}" srcId="{89ED7880-F843-4129-8798-0771F14EE7F0}" destId="{7F2C846C-0EE1-4DB4-962A-F2F7E11822A8}" srcOrd="3" destOrd="0" parTransId="{47059D5C-C483-43CA-88C6-11B2DC4E7058}" sibTransId="{93DF2216-547D-41BB-B846-DFC437F5C8AB}"/>
    <dgm:cxn modelId="{ACBD49DF-AFE7-423D-ABB1-A91567545AD2}" type="presParOf" srcId="{64A60128-A820-426C-8DF3-506BE55154E3}" destId="{95DDC26C-B76F-42AE-8621-671F05BAA143}" srcOrd="0" destOrd="0" presId="urn:microsoft.com/office/officeart/2005/8/layout/lProcess2"/>
    <dgm:cxn modelId="{51E22FFF-FD51-444B-96CE-F8C7B282C579}" type="presParOf" srcId="{95DDC26C-B76F-42AE-8621-671F05BAA143}" destId="{CAB2C1AA-C7CD-463D-8D3E-E50142A23ECB}" srcOrd="0" destOrd="0" presId="urn:microsoft.com/office/officeart/2005/8/layout/lProcess2"/>
    <dgm:cxn modelId="{678EDB74-8C6D-4A7C-A436-D29950604018}" type="presParOf" srcId="{95DDC26C-B76F-42AE-8621-671F05BAA143}" destId="{C798816B-D1ED-4947-BDF8-682DF2C8F4CD}" srcOrd="1" destOrd="0" presId="urn:microsoft.com/office/officeart/2005/8/layout/lProcess2"/>
    <dgm:cxn modelId="{35C1C8EE-59E7-4A14-B8AB-459D7F9ABCDE}" type="presParOf" srcId="{95DDC26C-B76F-42AE-8621-671F05BAA143}" destId="{EA19E895-0FF5-462F-ABB0-3E5E90DCADED}" srcOrd="2" destOrd="0" presId="urn:microsoft.com/office/officeart/2005/8/layout/lProcess2"/>
    <dgm:cxn modelId="{7842DAFF-F5C2-4054-8275-65F74B95E3A5}" type="presParOf" srcId="{EA19E895-0FF5-462F-ABB0-3E5E90DCADED}" destId="{FF5AD3D3-D13B-4B44-82E3-922B4C3626C6}" srcOrd="0" destOrd="0" presId="urn:microsoft.com/office/officeart/2005/8/layout/lProcess2"/>
    <dgm:cxn modelId="{707A02B2-A029-4732-9045-C72BFEEE82A0}" type="presParOf" srcId="{FF5AD3D3-D13B-4B44-82E3-922B4C3626C6}" destId="{3A8B1A01-D8B3-4439-871A-4EA7B6DA9204}" srcOrd="0" destOrd="0" presId="urn:microsoft.com/office/officeart/2005/8/layout/lProcess2"/>
    <dgm:cxn modelId="{8FAA5F08-A4E3-4084-8092-76F7E6485B38}" type="presParOf" srcId="{FF5AD3D3-D13B-4B44-82E3-922B4C3626C6}" destId="{5B8CF6D2-A952-4855-9898-A3AA75A4DFC0}" srcOrd="1" destOrd="0" presId="urn:microsoft.com/office/officeart/2005/8/layout/lProcess2"/>
    <dgm:cxn modelId="{681BEA83-316F-440D-B02B-400D17EB4397}" type="presParOf" srcId="{FF5AD3D3-D13B-4B44-82E3-922B4C3626C6}" destId="{5E542276-865C-4DC1-B22E-19A953012A64}" srcOrd="2" destOrd="0" presId="urn:microsoft.com/office/officeart/2005/8/layout/lProcess2"/>
    <dgm:cxn modelId="{BB4E8345-716D-47C7-81D9-D05106E15721}" type="presParOf" srcId="{FF5AD3D3-D13B-4B44-82E3-922B4C3626C6}" destId="{98F4506C-1C4F-4544-905B-1025419D6FD1}" srcOrd="3" destOrd="0" presId="urn:microsoft.com/office/officeart/2005/8/layout/lProcess2"/>
    <dgm:cxn modelId="{29AF5E4F-75A1-4F11-B700-DB57F6631279}" type="presParOf" srcId="{FF5AD3D3-D13B-4B44-82E3-922B4C3626C6}" destId="{3E714E36-FE48-4641-BE6D-533C6B114FC4}" srcOrd="4" destOrd="0" presId="urn:microsoft.com/office/officeart/2005/8/layout/lProcess2"/>
    <dgm:cxn modelId="{279B1986-A0FA-430C-8744-C2CECB64B200}" type="presParOf" srcId="{FF5AD3D3-D13B-4B44-82E3-922B4C3626C6}" destId="{54590448-41A0-4EC1-897E-86DF782ACD30}" srcOrd="5" destOrd="0" presId="urn:microsoft.com/office/officeart/2005/8/layout/lProcess2"/>
    <dgm:cxn modelId="{9205E728-570B-42FE-A160-E4E8EAE35126}" type="presParOf" srcId="{FF5AD3D3-D13B-4B44-82E3-922B4C3626C6}" destId="{B456C8A6-F09A-4FBE-89A9-7AE9DB0D1DAA}" srcOrd="6" destOrd="0" presId="urn:microsoft.com/office/officeart/2005/8/layout/lProcess2"/>
    <dgm:cxn modelId="{74431418-DA2B-49CF-8BA3-98C23EC0F4F2}" type="presParOf" srcId="{64A60128-A820-426C-8DF3-506BE55154E3}" destId="{47DEB728-64E7-4EAF-9593-875FF404BD2C}" srcOrd="1" destOrd="0" presId="urn:microsoft.com/office/officeart/2005/8/layout/lProcess2"/>
    <dgm:cxn modelId="{74CAB81B-71BB-4581-B7DB-BED18BB770D8}" type="presParOf" srcId="{64A60128-A820-426C-8DF3-506BE55154E3}" destId="{58EA4090-6F85-4E6D-9882-BFEFAC431B56}" srcOrd="2" destOrd="0" presId="urn:microsoft.com/office/officeart/2005/8/layout/lProcess2"/>
    <dgm:cxn modelId="{28EDE9B1-0529-4E79-9915-08D016B23F50}" type="presParOf" srcId="{58EA4090-6F85-4E6D-9882-BFEFAC431B56}" destId="{8AC3457A-66A3-45BD-97CA-8B8F67EEAB5D}" srcOrd="0" destOrd="0" presId="urn:microsoft.com/office/officeart/2005/8/layout/lProcess2"/>
    <dgm:cxn modelId="{A6DEA95C-6B2F-48FE-9E01-26F7EB67A58E}" type="presParOf" srcId="{58EA4090-6F85-4E6D-9882-BFEFAC431B56}" destId="{179C5F19-5ECE-4E40-85D3-8CEFEA443F9F}" srcOrd="1" destOrd="0" presId="urn:microsoft.com/office/officeart/2005/8/layout/lProcess2"/>
    <dgm:cxn modelId="{A05210D0-637E-4AB2-8007-35C821C6AD47}" type="presParOf" srcId="{58EA4090-6F85-4E6D-9882-BFEFAC431B56}" destId="{B416328E-01C9-4489-B703-FCB5039058C3}" srcOrd="2" destOrd="0" presId="urn:microsoft.com/office/officeart/2005/8/layout/lProcess2"/>
    <dgm:cxn modelId="{BA35C55A-6159-4AA2-88A8-290253445CDB}" type="presParOf" srcId="{B416328E-01C9-4489-B703-FCB5039058C3}" destId="{F82B2594-50E0-4133-B4D2-08D1DE3A01E2}" srcOrd="0" destOrd="0" presId="urn:microsoft.com/office/officeart/2005/8/layout/lProcess2"/>
    <dgm:cxn modelId="{62B0F118-012E-46EB-A273-D04DDBC2DFDA}" type="presParOf" srcId="{F82B2594-50E0-4133-B4D2-08D1DE3A01E2}" destId="{E0AFF544-39E9-44DF-9473-E9956F690F19}" srcOrd="0" destOrd="0" presId="urn:microsoft.com/office/officeart/2005/8/layout/lProcess2"/>
    <dgm:cxn modelId="{582C409D-43FF-4501-81D7-F8F924E80440}" type="presParOf" srcId="{F82B2594-50E0-4133-B4D2-08D1DE3A01E2}" destId="{F0D4E433-E4AB-4531-B742-9DF6EC45CFD6}" srcOrd="1" destOrd="0" presId="urn:microsoft.com/office/officeart/2005/8/layout/lProcess2"/>
    <dgm:cxn modelId="{33A88C66-4022-4AFE-BF30-64747F7265CD}" type="presParOf" srcId="{F82B2594-50E0-4133-B4D2-08D1DE3A01E2}" destId="{7E1D65C3-BEC4-4F48-AA86-908A9EAAD7C7}" srcOrd="2" destOrd="0" presId="urn:microsoft.com/office/officeart/2005/8/layout/lProcess2"/>
    <dgm:cxn modelId="{EDC69F5C-8F38-4748-B3F4-020B44324080}" type="presParOf" srcId="{F82B2594-50E0-4133-B4D2-08D1DE3A01E2}" destId="{3FEEC40A-82A5-4F30-B0ED-12A38E9F8137}" srcOrd="3" destOrd="0" presId="urn:microsoft.com/office/officeart/2005/8/layout/lProcess2"/>
    <dgm:cxn modelId="{3C8AE5BC-E47B-4F27-A234-199AED88ED5D}" type="presParOf" srcId="{F82B2594-50E0-4133-B4D2-08D1DE3A01E2}" destId="{5854295D-1F00-4969-8FEE-A39D4A98A035}" srcOrd="4" destOrd="0" presId="urn:microsoft.com/office/officeart/2005/8/layout/lProcess2"/>
    <dgm:cxn modelId="{1FAA6408-F365-4AF2-95CD-401EC08FAEFD}" type="presParOf" srcId="{F82B2594-50E0-4133-B4D2-08D1DE3A01E2}" destId="{B1CAD164-9C15-4488-B9FA-0423BCB9B0C3}" srcOrd="5" destOrd="0" presId="urn:microsoft.com/office/officeart/2005/8/layout/lProcess2"/>
    <dgm:cxn modelId="{21B245D1-5AAF-4892-BA13-C19E2D114B5E}" type="presParOf" srcId="{F82B2594-50E0-4133-B4D2-08D1DE3A01E2}" destId="{95FCF820-C8C3-4426-8EC8-0E77D3A95A63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ABC61B-0E73-4CA7-82A5-85A85E53B047}" type="doc">
      <dgm:prSet loTypeId="urn:microsoft.com/office/officeart/2005/8/layout/targe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3C8648-7FA4-4603-BE73-1E913A432689}">
      <dgm:prSet phldrT="[Текст]"/>
      <dgm:spPr/>
      <dgm:t>
        <a:bodyPr/>
        <a:lstStyle/>
        <a:p>
          <a:r>
            <a:rPr lang="ru-RU" b="1" dirty="0" smtClean="0"/>
            <a:t>Диагностический – август – сентябрь 2009</a:t>
          </a:r>
          <a:endParaRPr lang="ru-RU" b="1" dirty="0"/>
        </a:p>
      </dgm:t>
    </dgm:pt>
    <dgm:pt modelId="{F50B6EEA-BA4C-41C9-B0AC-1867CA14D548}" type="parTrans" cxnId="{CAF45206-5636-4E1C-946C-0B495F91F3E4}">
      <dgm:prSet/>
      <dgm:spPr/>
      <dgm:t>
        <a:bodyPr/>
        <a:lstStyle/>
        <a:p>
          <a:endParaRPr lang="ru-RU"/>
        </a:p>
      </dgm:t>
    </dgm:pt>
    <dgm:pt modelId="{035C1940-BBAB-491B-9399-611F50A1D0A9}" type="sibTrans" cxnId="{CAF45206-5636-4E1C-946C-0B495F91F3E4}">
      <dgm:prSet/>
      <dgm:spPr/>
      <dgm:t>
        <a:bodyPr/>
        <a:lstStyle/>
        <a:p>
          <a:endParaRPr lang="ru-RU"/>
        </a:p>
      </dgm:t>
    </dgm:pt>
    <dgm:pt modelId="{48EA0B83-97A1-485A-9E53-B62B047CC38F}">
      <dgm:prSet phldrT="[Текст]"/>
      <dgm:spPr/>
      <dgm:t>
        <a:bodyPr/>
        <a:lstStyle/>
        <a:p>
          <a:r>
            <a:rPr lang="ru-RU" b="1" dirty="0" smtClean="0"/>
            <a:t>Прогностический – сентябрь 2009</a:t>
          </a:r>
          <a:endParaRPr lang="ru-RU" b="1" dirty="0"/>
        </a:p>
      </dgm:t>
    </dgm:pt>
    <dgm:pt modelId="{B2FD69E0-2FCF-4A6E-A660-B79967E4FAC0}" type="parTrans" cxnId="{0ACDE708-036A-44CB-B769-478E37AB89BC}">
      <dgm:prSet/>
      <dgm:spPr/>
      <dgm:t>
        <a:bodyPr/>
        <a:lstStyle/>
        <a:p>
          <a:endParaRPr lang="ru-RU"/>
        </a:p>
      </dgm:t>
    </dgm:pt>
    <dgm:pt modelId="{2D8E72A9-0DF7-4014-B085-35B9D828120A}" type="sibTrans" cxnId="{0ACDE708-036A-44CB-B769-478E37AB89BC}">
      <dgm:prSet/>
      <dgm:spPr/>
      <dgm:t>
        <a:bodyPr/>
        <a:lstStyle/>
        <a:p>
          <a:endParaRPr lang="ru-RU"/>
        </a:p>
      </dgm:t>
    </dgm:pt>
    <dgm:pt modelId="{800B42D2-2F47-4F40-B8E8-06357D3C884B}">
      <dgm:prSet phldrT="[Текст]"/>
      <dgm:spPr/>
      <dgm:t>
        <a:bodyPr/>
        <a:lstStyle/>
        <a:p>
          <a:r>
            <a:rPr lang="ru-RU" b="1" dirty="0" smtClean="0"/>
            <a:t>Организационно-подготовительный – октябрь 2009</a:t>
          </a:r>
          <a:endParaRPr lang="ru-RU" b="1" dirty="0"/>
        </a:p>
      </dgm:t>
    </dgm:pt>
    <dgm:pt modelId="{3F76A17C-5DD2-4A4C-84B4-92CF87F4F9A4}" type="parTrans" cxnId="{65B4CEC8-F773-4BD2-A0E5-E2E37762E7F7}">
      <dgm:prSet/>
      <dgm:spPr/>
      <dgm:t>
        <a:bodyPr/>
        <a:lstStyle/>
        <a:p>
          <a:endParaRPr lang="ru-RU"/>
        </a:p>
      </dgm:t>
    </dgm:pt>
    <dgm:pt modelId="{118F8E96-0E3B-4D02-9771-68BB3912F189}" type="sibTrans" cxnId="{65B4CEC8-F773-4BD2-A0E5-E2E37762E7F7}">
      <dgm:prSet/>
      <dgm:spPr/>
      <dgm:t>
        <a:bodyPr/>
        <a:lstStyle/>
        <a:p>
          <a:endParaRPr lang="ru-RU"/>
        </a:p>
      </dgm:t>
    </dgm:pt>
    <dgm:pt modelId="{A67B8608-DAFA-4BC9-9A57-00F602092023}">
      <dgm:prSet/>
      <dgm:spPr/>
      <dgm:t>
        <a:bodyPr/>
        <a:lstStyle/>
        <a:p>
          <a:r>
            <a:rPr lang="ru-RU" b="1" dirty="0" smtClean="0"/>
            <a:t>Практический – ноябрь 2009 – май 2010 гг.</a:t>
          </a:r>
          <a:endParaRPr lang="ru-RU" b="1" dirty="0"/>
        </a:p>
      </dgm:t>
    </dgm:pt>
    <dgm:pt modelId="{DBE6B7AF-4265-4AAC-AB51-933DDF7828C8}" type="parTrans" cxnId="{7BEB9E08-1BF8-423F-9FB5-2DDCE8AF693F}">
      <dgm:prSet/>
      <dgm:spPr/>
      <dgm:t>
        <a:bodyPr/>
        <a:lstStyle/>
        <a:p>
          <a:endParaRPr lang="ru-RU"/>
        </a:p>
      </dgm:t>
    </dgm:pt>
    <dgm:pt modelId="{CB5A0B0A-EACD-4EF6-BA62-E97EAD946FAA}" type="sibTrans" cxnId="{7BEB9E08-1BF8-423F-9FB5-2DDCE8AF693F}">
      <dgm:prSet/>
      <dgm:spPr/>
      <dgm:t>
        <a:bodyPr/>
        <a:lstStyle/>
        <a:p>
          <a:endParaRPr lang="ru-RU"/>
        </a:p>
      </dgm:t>
    </dgm:pt>
    <dgm:pt modelId="{E4BA9DE0-B879-40AA-98F4-189FEE7F6F1E}">
      <dgm:prSet/>
      <dgm:spPr/>
      <dgm:t>
        <a:bodyPr/>
        <a:lstStyle/>
        <a:p>
          <a:r>
            <a:rPr lang="ru-RU" b="1" dirty="0" smtClean="0"/>
            <a:t>Обобщающий – июнь – август 2010г.</a:t>
          </a:r>
          <a:endParaRPr lang="ru-RU" b="1" dirty="0"/>
        </a:p>
      </dgm:t>
    </dgm:pt>
    <dgm:pt modelId="{AD7F07D2-1D1D-45AB-A254-FABD1743EE7C}" type="parTrans" cxnId="{4FD54424-C223-4F3A-B949-14BBF8158FEF}">
      <dgm:prSet/>
      <dgm:spPr/>
      <dgm:t>
        <a:bodyPr/>
        <a:lstStyle/>
        <a:p>
          <a:endParaRPr lang="ru-RU"/>
        </a:p>
      </dgm:t>
    </dgm:pt>
    <dgm:pt modelId="{BD708E13-D717-435E-BBAD-2D23EAE14D33}" type="sibTrans" cxnId="{4FD54424-C223-4F3A-B949-14BBF8158FEF}">
      <dgm:prSet/>
      <dgm:spPr/>
      <dgm:t>
        <a:bodyPr/>
        <a:lstStyle/>
        <a:p>
          <a:endParaRPr lang="ru-RU"/>
        </a:p>
      </dgm:t>
    </dgm:pt>
    <dgm:pt modelId="{75F4F828-75EA-4438-BCC6-BD9FC6C20B73}" type="pres">
      <dgm:prSet presAssocID="{6CABC61B-0E73-4CA7-82A5-85A85E53B04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8FBC17-87B8-452C-BC55-2C8B0911A126}" type="pres">
      <dgm:prSet presAssocID="{F93C8648-7FA4-4603-BE73-1E913A432689}" presName="circle1" presStyleLbl="node1" presStyleIdx="0" presStyleCnt="5"/>
      <dgm:spPr/>
    </dgm:pt>
    <dgm:pt modelId="{E4BEDECD-34B6-4480-8ED4-5DA961ECF149}" type="pres">
      <dgm:prSet presAssocID="{F93C8648-7FA4-4603-BE73-1E913A432689}" presName="space" presStyleCnt="0"/>
      <dgm:spPr/>
    </dgm:pt>
    <dgm:pt modelId="{495A0FA1-19D1-4CC5-AA21-E4FB5A416C73}" type="pres">
      <dgm:prSet presAssocID="{F93C8648-7FA4-4603-BE73-1E913A432689}" presName="rect1" presStyleLbl="alignAcc1" presStyleIdx="0" presStyleCnt="5"/>
      <dgm:spPr/>
      <dgm:t>
        <a:bodyPr/>
        <a:lstStyle/>
        <a:p>
          <a:endParaRPr lang="ru-RU"/>
        </a:p>
      </dgm:t>
    </dgm:pt>
    <dgm:pt modelId="{3A8723C3-783B-491A-B370-9E56EE453C3C}" type="pres">
      <dgm:prSet presAssocID="{48EA0B83-97A1-485A-9E53-B62B047CC38F}" presName="vertSpace2" presStyleLbl="node1" presStyleIdx="0" presStyleCnt="5"/>
      <dgm:spPr/>
    </dgm:pt>
    <dgm:pt modelId="{135D2CFD-91C4-4430-8458-4E93C6D196B1}" type="pres">
      <dgm:prSet presAssocID="{48EA0B83-97A1-485A-9E53-B62B047CC38F}" presName="circle2" presStyleLbl="node1" presStyleIdx="1" presStyleCnt="5"/>
      <dgm:spPr/>
    </dgm:pt>
    <dgm:pt modelId="{63B6FE84-83F3-4133-95EB-90A5A2ABD845}" type="pres">
      <dgm:prSet presAssocID="{48EA0B83-97A1-485A-9E53-B62B047CC38F}" presName="rect2" presStyleLbl="alignAcc1" presStyleIdx="1" presStyleCnt="5"/>
      <dgm:spPr/>
      <dgm:t>
        <a:bodyPr/>
        <a:lstStyle/>
        <a:p>
          <a:endParaRPr lang="ru-RU"/>
        </a:p>
      </dgm:t>
    </dgm:pt>
    <dgm:pt modelId="{A4CCA519-44E6-47E9-B088-18D5AB7DDE4F}" type="pres">
      <dgm:prSet presAssocID="{800B42D2-2F47-4F40-B8E8-06357D3C884B}" presName="vertSpace3" presStyleLbl="node1" presStyleIdx="1" presStyleCnt="5"/>
      <dgm:spPr/>
    </dgm:pt>
    <dgm:pt modelId="{C4A84908-C10B-45B2-9289-B890BB2D1635}" type="pres">
      <dgm:prSet presAssocID="{800B42D2-2F47-4F40-B8E8-06357D3C884B}" presName="circle3" presStyleLbl="node1" presStyleIdx="2" presStyleCnt="5"/>
      <dgm:spPr/>
    </dgm:pt>
    <dgm:pt modelId="{39C3D6AC-C6FA-4CDC-B0DE-67289844FCFF}" type="pres">
      <dgm:prSet presAssocID="{800B42D2-2F47-4F40-B8E8-06357D3C884B}" presName="rect3" presStyleLbl="alignAcc1" presStyleIdx="2" presStyleCnt="5"/>
      <dgm:spPr/>
      <dgm:t>
        <a:bodyPr/>
        <a:lstStyle/>
        <a:p>
          <a:endParaRPr lang="ru-RU"/>
        </a:p>
      </dgm:t>
    </dgm:pt>
    <dgm:pt modelId="{DBDE53B2-358B-48B0-9707-98738D68C8CD}" type="pres">
      <dgm:prSet presAssocID="{A67B8608-DAFA-4BC9-9A57-00F602092023}" presName="vertSpace4" presStyleLbl="node1" presStyleIdx="2" presStyleCnt="5"/>
      <dgm:spPr/>
    </dgm:pt>
    <dgm:pt modelId="{29494B7E-AF63-4CE3-A190-B1A24CD3C2A0}" type="pres">
      <dgm:prSet presAssocID="{A67B8608-DAFA-4BC9-9A57-00F602092023}" presName="circle4" presStyleLbl="node1" presStyleIdx="3" presStyleCnt="5"/>
      <dgm:spPr/>
    </dgm:pt>
    <dgm:pt modelId="{E6F9BBCC-8D07-40E2-AD8B-6D545361F438}" type="pres">
      <dgm:prSet presAssocID="{A67B8608-DAFA-4BC9-9A57-00F602092023}" presName="rect4" presStyleLbl="alignAcc1" presStyleIdx="3" presStyleCnt="5"/>
      <dgm:spPr/>
      <dgm:t>
        <a:bodyPr/>
        <a:lstStyle/>
        <a:p>
          <a:endParaRPr lang="ru-RU"/>
        </a:p>
      </dgm:t>
    </dgm:pt>
    <dgm:pt modelId="{AAC22DF2-F63E-44FD-B53B-18C72329582D}" type="pres">
      <dgm:prSet presAssocID="{E4BA9DE0-B879-40AA-98F4-189FEE7F6F1E}" presName="vertSpace5" presStyleLbl="node1" presStyleIdx="3" presStyleCnt="5"/>
      <dgm:spPr/>
    </dgm:pt>
    <dgm:pt modelId="{4659882F-6E82-4BF7-9FE9-BCFD366F2366}" type="pres">
      <dgm:prSet presAssocID="{E4BA9DE0-B879-40AA-98F4-189FEE7F6F1E}" presName="circle5" presStyleLbl="node1" presStyleIdx="4" presStyleCnt="5"/>
      <dgm:spPr/>
    </dgm:pt>
    <dgm:pt modelId="{0E7BBDF7-DB1F-4C0D-9928-97D233A945BA}" type="pres">
      <dgm:prSet presAssocID="{E4BA9DE0-B879-40AA-98F4-189FEE7F6F1E}" presName="rect5" presStyleLbl="alignAcc1" presStyleIdx="4" presStyleCnt="5"/>
      <dgm:spPr/>
      <dgm:t>
        <a:bodyPr/>
        <a:lstStyle/>
        <a:p>
          <a:endParaRPr lang="ru-RU"/>
        </a:p>
      </dgm:t>
    </dgm:pt>
    <dgm:pt modelId="{21FA02AD-48DA-47B6-91B8-B234644C11BD}" type="pres">
      <dgm:prSet presAssocID="{F93C8648-7FA4-4603-BE73-1E913A432689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0F9B4-FFED-4932-B5F3-CDBD1E2D5C05}" type="pres">
      <dgm:prSet presAssocID="{48EA0B83-97A1-485A-9E53-B62B047CC38F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56266-7BDC-4532-992F-02EED3B594AC}" type="pres">
      <dgm:prSet presAssocID="{800B42D2-2F47-4F40-B8E8-06357D3C884B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09A7E2-6396-455E-92DF-442C5C3D327A}" type="pres">
      <dgm:prSet presAssocID="{A67B8608-DAFA-4BC9-9A57-00F602092023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E232A-0528-452B-B742-4DDA04FA66D7}" type="pres">
      <dgm:prSet presAssocID="{E4BA9DE0-B879-40AA-98F4-189FEE7F6F1E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312221-E587-475C-9055-82C0EB7A271D}" type="presOf" srcId="{F93C8648-7FA4-4603-BE73-1E913A432689}" destId="{21FA02AD-48DA-47B6-91B8-B234644C11BD}" srcOrd="1" destOrd="0" presId="urn:microsoft.com/office/officeart/2005/8/layout/target3"/>
    <dgm:cxn modelId="{CAF45206-5636-4E1C-946C-0B495F91F3E4}" srcId="{6CABC61B-0E73-4CA7-82A5-85A85E53B047}" destId="{F93C8648-7FA4-4603-BE73-1E913A432689}" srcOrd="0" destOrd="0" parTransId="{F50B6EEA-BA4C-41C9-B0AC-1867CA14D548}" sibTransId="{035C1940-BBAB-491B-9399-611F50A1D0A9}"/>
    <dgm:cxn modelId="{2B137167-8341-4B86-A4D7-848C1275EEAD}" type="presOf" srcId="{A67B8608-DAFA-4BC9-9A57-00F602092023}" destId="{0409A7E2-6396-455E-92DF-442C5C3D327A}" srcOrd="1" destOrd="0" presId="urn:microsoft.com/office/officeart/2005/8/layout/target3"/>
    <dgm:cxn modelId="{4D464B5B-0C75-43C8-AE3F-1B8903064431}" type="presOf" srcId="{E4BA9DE0-B879-40AA-98F4-189FEE7F6F1E}" destId="{0E7BBDF7-DB1F-4C0D-9928-97D233A945BA}" srcOrd="0" destOrd="0" presId="urn:microsoft.com/office/officeart/2005/8/layout/target3"/>
    <dgm:cxn modelId="{21F7F10B-06D9-49CD-B31D-F5842CD24F01}" type="presOf" srcId="{E4BA9DE0-B879-40AA-98F4-189FEE7F6F1E}" destId="{1A1E232A-0528-452B-B742-4DDA04FA66D7}" srcOrd="1" destOrd="0" presId="urn:microsoft.com/office/officeart/2005/8/layout/target3"/>
    <dgm:cxn modelId="{0ACDE708-036A-44CB-B769-478E37AB89BC}" srcId="{6CABC61B-0E73-4CA7-82A5-85A85E53B047}" destId="{48EA0B83-97A1-485A-9E53-B62B047CC38F}" srcOrd="1" destOrd="0" parTransId="{B2FD69E0-2FCF-4A6E-A660-B79967E4FAC0}" sibTransId="{2D8E72A9-0DF7-4014-B085-35B9D828120A}"/>
    <dgm:cxn modelId="{65B4CEC8-F773-4BD2-A0E5-E2E37762E7F7}" srcId="{6CABC61B-0E73-4CA7-82A5-85A85E53B047}" destId="{800B42D2-2F47-4F40-B8E8-06357D3C884B}" srcOrd="2" destOrd="0" parTransId="{3F76A17C-5DD2-4A4C-84B4-92CF87F4F9A4}" sibTransId="{118F8E96-0E3B-4D02-9771-68BB3912F189}"/>
    <dgm:cxn modelId="{1395F5F7-3F02-4DA2-ABD6-FFA4722C7355}" type="presOf" srcId="{48EA0B83-97A1-485A-9E53-B62B047CC38F}" destId="{63B6FE84-83F3-4133-95EB-90A5A2ABD845}" srcOrd="0" destOrd="0" presId="urn:microsoft.com/office/officeart/2005/8/layout/target3"/>
    <dgm:cxn modelId="{34680D41-3201-419A-AD40-9F3903F3C762}" type="presOf" srcId="{F93C8648-7FA4-4603-BE73-1E913A432689}" destId="{495A0FA1-19D1-4CC5-AA21-E4FB5A416C73}" srcOrd="0" destOrd="0" presId="urn:microsoft.com/office/officeart/2005/8/layout/target3"/>
    <dgm:cxn modelId="{2C3A760D-D339-45A4-8C19-E70E23887353}" type="presOf" srcId="{48EA0B83-97A1-485A-9E53-B62B047CC38F}" destId="{4880F9B4-FFED-4932-B5F3-CDBD1E2D5C05}" srcOrd="1" destOrd="0" presId="urn:microsoft.com/office/officeart/2005/8/layout/target3"/>
    <dgm:cxn modelId="{C0BD2B61-F099-4B2C-B548-53309EC5262E}" type="presOf" srcId="{A67B8608-DAFA-4BC9-9A57-00F602092023}" destId="{E6F9BBCC-8D07-40E2-AD8B-6D545361F438}" srcOrd="0" destOrd="0" presId="urn:microsoft.com/office/officeart/2005/8/layout/target3"/>
    <dgm:cxn modelId="{D729E6C4-D86F-4C9E-9617-91FE301FD3E1}" type="presOf" srcId="{6CABC61B-0E73-4CA7-82A5-85A85E53B047}" destId="{75F4F828-75EA-4438-BCC6-BD9FC6C20B73}" srcOrd="0" destOrd="0" presId="urn:microsoft.com/office/officeart/2005/8/layout/target3"/>
    <dgm:cxn modelId="{4FD54424-C223-4F3A-B949-14BBF8158FEF}" srcId="{6CABC61B-0E73-4CA7-82A5-85A85E53B047}" destId="{E4BA9DE0-B879-40AA-98F4-189FEE7F6F1E}" srcOrd="4" destOrd="0" parTransId="{AD7F07D2-1D1D-45AB-A254-FABD1743EE7C}" sibTransId="{BD708E13-D717-435E-BBAD-2D23EAE14D33}"/>
    <dgm:cxn modelId="{44CD9BB8-1C04-44EA-9005-21371C3F30DD}" type="presOf" srcId="{800B42D2-2F47-4F40-B8E8-06357D3C884B}" destId="{39C3D6AC-C6FA-4CDC-B0DE-67289844FCFF}" srcOrd="0" destOrd="0" presId="urn:microsoft.com/office/officeart/2005/8/layout/target3"/>
    <dgm:cxn modelId="{AFF25942-982D-45F3-9ECB-1D73B13D6159}" type="presOf" srcId="{800B42D2-2F47-4F40-B8E8-06357D3C884B}" destId="{E0F56266-7BDC-4532-992F-02EED3B594AC}" srcOrd="1" destOrd="0" presId="urn:microsoft.com/office/officeart/2005/8/layout/target3"/>
    <dgm:cxn modelId="{7BEB9E08-1BF8-423F-9FB5-2DDCE8AF693F}" srcId="{6CABC61B-0E73-4CA7-82A5-85A85E53B047}" destId="{A67B8608-DAFA-4BC9-9A57-00F602092023}" srcOrd="3" destOrd="0" parTransId="{DBE6B7AF-4265-4AAC-AB51-933DDF7828C8}" sibTransId="{CB5A0B0A-EACD-4EF6-BA62-E97EAD946FAA}"/>
    <dgm:cxn modelId="{CE27E31B-C298-43F4-9A4C-1DBE29191794}" type="presParOf" srcId="{75F4F828-75EA-4438-BCC6-BD9FC6C20B73}" destId="{D68FBC17-87B8-452C-BC55-2C8B0911A126}" srcOrd="0" destOrd="0" presId="urn:microsoft.com/office/officeart/2005/8/layout/target3"/>
    <dgm:cxn modelId="{702837BD-4B84-4FE0-98E9-428F22953C7F}" type="presParOf" srcId="{75F4F828-75EA-4438-BCC6-BD9FC6C20B73}" destId="{E4BEDECD-34B6-4480-8ED4-5DA961ECF149}" srcOrd="1" destOrd="0" presId="urn:microsoft.com/office/officeart/2005/8/layout/target3"/>
    <dgm:cxn modelId="{199FCBAE-C4B5-4860-96FE-5C7116B5475D}" type="presParOf" srcId="{75F4F828-75EA-4438-BCC6-BD9FC6C20B73}" destId="{495A0FA1-19D1-4CC5-AA21-E4FB5A416C73}" srcOrd="2" destOrd="0" presId="urn:microsoft.com/office/officeart/2005/8/layout/target3"/>
    <dgm:cxn modelId="{D2C2B4E0-29DC-4415-A891-311ED299B979}" type="presParOf" srcId="{75F4F828-75EA-4438-BCC6-BD9FC6C20B73}" destId="{3A8723C3-783B-491A-B370-9E56EE453C3C}" srcOrd="3" destOrd="0" presId="urn:microsoft.com/office/officeart/2005/8/layout/target3"/>
    <dgm:cxn modelId="{2BC77DB0-1B8F-4543-B722-BD4B5FA79E22}" type="presParOf" srcId="{75F4F828-75EA-4438-BCC6-BD9FC6C20B73}" destId="{135D2CFD-91C4-4430-8458-4E93C6D196B1}" srcOrd="4" destOrd="0" presId="urn:microsoft.com/office/officeart/2005/8/layout/target3"/>
    <dgm:cxn modelId="{86D92DEF-90AB-4CC4-95D9-E95B77AB9B95}" type="presParOf" srcId="{75F4F828-75EA-4438-BCC6-BD9FC6C20B73}" destId="{63B6FE84-83F3-4133-95EB-90A5A2ABD845}" srcOrd="5" destOrd="0" presId="urn:microsoft.com/office/officeart/2005/8/layout/target3"/>
    <dgm:cxn modelId="{80AB2950-A124-42FF-9639-5050B1C53516}" type="presParOf" srcId="{75F4F828-75EA-4438-BCC6-BD9FC6C20B73}" destId="{A4CCA519-44E6-47E9-B088-18D5AB7DDE4F}" srcOrd="6" destOrd="0" presId="urn:microsoft.com/office/officeart/2005/8/layout/target3"/>
    <dgm:cxn modelId="{91972E09-8F34-4B6F-84B9-C970CBA56B3D}" type="presParOf" srcId="{75F4F828-75EA-4438-BCC6-BD9FC6C20B73}" destId="{C4A84908-C10B-45B2-9289-B890BB2D1635}" srcOrd="7" destOrd="0" presId="urn:microsoft.com/office/officeart/2005/8/layout/target3"/>
    <dgm:cxn modelId="{4DC09977-DF92-49D8-8D2B-E82DF54A6757}" type="presParOf" srcId="{75F4F828-75EA-4438-BCC6-BD9FC6C20B73}" destId="{39C3D6AC-C6FA-4CDC-B0DE-67289844FCFF}" srcOrd="8" destOrd="0" presId="urn:microsoft.com/office/officeart/2005/8/layout/target3"/>
    <dgm:cxn modelId="{140DD2A3-1137-4D0B-8CAE-C5313E3577CA}" type="presParOf" srcId="{75F4F828-75EA-4438-BCC6-BD9FC6C20B73}" destId="{DBDE53B2-358B-48B0-9707-98738D68C8CD}" srcOrd="9" destOrd="0" presId="urn:microsoft.com/office/officeart/2005/8/layout/target3"/>
    <dgm:cxn modelId="{C8AE0F1D-6900-4C51-B5E7-CFD193917E6C}" type="presParOf" srcId="{75F4F828-75EA-4438-BCC6-BD9FC6C20B73}" destId="{29494B7E-AF63-4CE3-A190-B1A24CD3C2A0}" srcOrd="10" destOrd="0" presId="urn:microsoft.com/office/officeart/2005/8/layout/target3"/>
    <dgm:cxn modelId="{E6F16B6C-7C52-4F9B-9F7E-D588E80BE535}" type="presParOf" srcId="{75F4F828-75EA-4438-BCC6-BD9FC6C20B73}" destId="{E6F9BBCC-8D07-40E2-AD8B-6D545361F438}" srcOrd="11" destOrd="0" presId="urn:microsoft.com/office/officeart/2005/8/layout/target3"/>
    <dgm:cxn modelId="{34184132-92A7-45A9-87AD-333B9EEE2DB1}" type="presParOf" srcId="{75F4F828-75EA-4438-BCC6-BD9FC6C20B73}" destId="{AAC22DF2-F63E-44FD-B53B-18C72329582D}" srcOrd="12" destOrd="0" presId="urn:microsoft.com/office/officeart/2005/8/layout/target3"/>
    <dgm:cxn modelId="{B7520DB2-3F39-495E-AB97-63DA58181370}" type="presParOf" srcId="{75F4F828-75EA-4438-BCC6-BD9FC6C20B73}" destId="{4659882F-6E82-4BF7-9FE9-BCFD366F2366}" srcOrd="13" destOrd="0" presId="urn:microsoft.com/office/officeart/2005/8/layout/target3"/>
    <dgm:cxn modelId="{5EAF3457-426B-4B59-A43D-4478F3627532}" type="presParOf" srcId="{75F4F828-75EA-4438-BCC6-BD9FC6C20B73}" destId="{0E7BBDF7-DB1F-4C0D-9928-97D233A945BA}" srcOrd="14" destOrd="0" presId="urn:microsoft.com/office/officeart/2005/8/layout/target3"/>
    <dgm:cxn modelId="{D1D1274A-93F4-476C-9D6E-DCFB4BAE0EE5}" type="presParOf" srcId="{75F4F828-75EA-4438-BCC6-BD9FC6C20B73}" destId="{21FA02AD-48DA-47B6-91B8-B234644C11BD}" srcOrd="15" destOrd="0" presId="urn:microsoft.com/office/officeart/2005/8/layout/target3"/>
    <dgm:cxn modelId="{FCE5EB31-1C3F-44B6-91C3-E71D18E2EDC3}" type="presParOf" srcId="{75F4F828-75EA-4438-BCC6-BD9FC6C20B73}" destId="{4880F9B4-FFED-4932-B5F3-CDBD1E2D5C05}" srcOrd="16" destOrd="0" presId="urn:microsoft.com/office/officeart/2005/8/layout/target3"/>
    <dgm:cxn modelId="{F0881FD5-52B0-486E-97FA-6598A97F1A36}" type="presParOf" srcId="{75F4F828-75EA-4438-BCC6-BD9FC6C20B73}" destId="{E0F56266-7BDC-4532-992F-02EED3B594AC}" srcOrd="17" destOrd="0" presId="urn:microsoft.com/office/officeart/2005/8/layout/target3"/>
    <dgm:cxn modelId="{267BEE0D-2092-48A4-8242-8B8411805FB2}" type="presParOf" srcId="{75F4F828-75EA-4438-BCC6-BD9FC6C20B73}" destId="{0409A7E2-6396-455E-92DF-442C5C3D327A}" srcOrd="18" destOrd="0" presId="urn:microsoft.com/office/officeart/2005/8/layout/target3"/>
    <dgm:cxn modelId="{E6E2EF70-6F46-4964-9572-B18428759C41}" type="presParOf" srcId="{75F4F828-75EA-4438-BCC6-BD9FC6C20B73}" destId="{1A1E232A-0528-452B-B742-4DDA04FA66D7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5EA729-EAE7-4C7B-92B5-0F6C3A9D55AB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1E435C8D-A030-4EA8-85A3-AF57A052D0D7}">
      <dgm:prSet phldrT="[Текст]"/>
      <dgm:spPr/>
      <dgm:t>
        <a:bodyPr/>
        <a:lstStyle/>
        <a:p>
          <a:r>
            <a:rPr lang="ru-RU" b="1" dirty="0" smtClean="0"/>
            <a:t>Урок</a:t>
          </a:r>
          <a:endParaRPr lang="ru-RU" b="1" dirty="0"/>
        </a:p>
      </dgm:t>
    </dgm:pt>
    <dgm:pt modelId="{2BA4F508-7392-4F57-98B9-858E05CB54B6}" type="parTrans" cxnId="{028021E5-73C3-401C-9269-6592EA257A47}">
      <dgm:prSet/>
      <dgm:spPr/>
      <dgm:t>
        <a:bodyPr/>
        <a:lstStyle/>
        <a:p>
          <a:endParaRPr lang="ru-RU"/>
        </a:p>
      </dgm:t>
    </dgm:pt>
    <dgm:pt modelId="{754F542B-200D-49D7-B9B0-1A6EDAF36587}" type="sibTrans" cxnId="{028021E5-73C3-401C-9269-6592EA257A47}">
      <dgm:prSet/>
      <dgm:spPr/>
      <dgm:t>
        <a:bodyPr/>
        <a:lstStyle/>
        <a:p>
          <a:endParaRPr lang="ru-RU"/>
        </a:p>
      </dgm:t>
    </dgm:pt>
    <dgm:pt modelId="{CA2E7FFD-739A-413C-9946-2B37686EDDD7}">
      <dgm:prSet phldrT="[Текст]"/>
      <dgm:spPr/>
      <dgm:t>
        <a:bodyPr/>
        <a:lstStyle/>
        <a:p>
          <a:r>
            <a:rPr lang="ru-RU" b="1" dirty="0" smtClean="0"/>
            <a:t>Групповая и индивидуальная внеурочная работа</a:t>
          </a:r>
          <a:endParaRPr lang="ru-RU" b="1" dirty="0"/>
        </a:p>
      </dgm:t>
    </dgm:pt>
    <dgm:pt modelId="{06623F73-CBD9-4DBB-A671-462661E24ED2}" type="parTrans" cxnId="{DD5FDCA9-4138-44F7-9ACE-EFAD8ACAE3A4}">
      <dgm:prSet/>
      <dgm:spPr/>
      <dgm:t>
        <a:bodyPr/>
        <a:lstStyle/>
        <a:p>
          <a:endParaRPr lang="ru-RU"/>
        </a:p>
      </dgm:t>
    </dgm:pt>
    <dgm:pt modelId="{2B0EAEE2-2E5F-4E02-942E-99FBB38BF151}" type="sibTrans" cxnId="{DD5FDCA9-4138-44F7-9ACE-EFAD8ACAE3A4}">
      <dgm:prSet/>
      <dgm:spPr/>
      <dgm:t>
        <a:bodyPr/>
        <a:lstStyle/>
        <a:p>
          <a:endParaRPr lang="ru-RU"/>
        </a:p>
      </dgm:t>
    </dgm:pt>
    <dgm:pt modelId="{2FBF192F-5051-41B6-8E8E-542FB6FEE891}">
      <dgm:prSet phldrT="[Текст]"/>
      <dgm:spPr/>
      <dgm:t>
        <a:bodyPr/>
        <a:lstStyle/>
        <a:p>
          <a:r>
            <a:rPr lang="ru-RU" b="1" dirty="0" smtClean="0"/>
            <a:t>Психологическая безопасность образовательного пространства</a:t>
          </a:r>
          <a:endParaRPr lang="ru-RU" b="1" dirty="0"/>
        </a:p>
      </dgm:t>
    </dgm:pt>
    <dgm:pt modelId="{ACDC5311-A965-48FB-80DD-7156530F79AE}" type="parTrans" cxnId="{E30593D7-EF44-418D-9EE9-C548DB680177}">
      <dgm:prSet/>
      <dgm:spPr/>
      <dgm:t>
        <a:bodyPr/>
        <a:lstStyle/>
        <a:p>
          <a:endParaRPr lang="ru-RU"/>
        </a:p>
      </dgm:t>
    </dgm:pt>
    <dgm:pt modelId="{78AD1C53-9050-455E-A5CD-A27AA69200BA}" type="sibTrans" cxnId="{E30593D7-EF44-418D-9EE9-C548DB680177}">
      <dgm:prSet/>
      <dgm:spPr/>
      <dgm:t>
        <a:bodyPr/>
        <a:lstStyle/>
        <a:p>
          <a:endParaRPr lang="ru-RU"/>
        </a:p>
      </dgm:t>
    </dgm:pt>
    <dgm:pt modelId="{3CBCEA0E-EA11-4696-9103-F1D87FA0AE53}">
      <dgm:prSet/>
      <dgm:spPr/>
      <dgm:t>
        <a:bodyPr/>
        <a:lstStyle/>
        <a:p>
          <a:r>
            <a:rPr lang="ru-RU" b="1" dirty="0" smtClean="0"/>
            <a:t>Психологическая безопасность в семье</a:t>
          </a:r>
          <a:endParaRPr lang="ru-RU" b="1" dirty="0"/>
        </a:p>
      </dgm:t>
    </dgm:pt>
    <dgm:pt modelId="{01538FFC-8A99-4452-86C8-90321DB81B56}" type="parTrans" cxnId="{81E1EF45-AE55-4A4E-95C8-0BE79CEA55C1}">
      <dgm:prSet/>
      <dgm:spPr/>
      <dgm:t>
        <a:bodyPr/>
        <a:lstStyle/>
        <a:p>
          <a:endParaRPr lang="ru-RU"/>
        </a:p>
      </dgm:t>
    </dgm:pt>
    <dgm:pt modelId="{41FF669D-546F-40E6-AFCE-886C27D612EA}" type="sibTrans" cxnId="{81E1EF45-AE55-4A4E-95C8-0BE79CEA55C1}">
      <dgm:prSet/>
      <dgm:spPr/>
      <dgm:t>
        <a:bodyPr/>
        <a:lstStyle/>
        <a:p>
          <a:endParaRPr lang="ru-RU"/>
        </a:p>
      </dgm:t>
    </dgm:pt>
    <dgm:pt modelId="{A390F079-75C4-4D32-987E-E6C3D6B055C8}">
      <dgm:prSet/>
      <dgm:spPr/>
      <dgm:t>
        <a:bodyPr/>
        <a:lstStyle/>
        <a:p>
          <a:r>
            <a:rPr lang="ru-RU" b="1" dirty="0" smtClean="0"/>
            <a:t>Психологическая безопасность неформального окружения</a:t>
          </a:r>
          <a:endParaRPr lang="ru-RU" b="1" dirty="0"/>
        </a:p>
      </dgm:t>
    </dgm:pt>
    <dgm:pt modelId="{EC508803-FBBB-4A35-9285-9C6239964ECA}" type="parTrans" cxnId="{AE560E05-F33C-450D-8EF7-C283A9391913}">
      <dgm:prSet/>
      <dgm:spPr/>
      <dgm:t>
        <a:bodyPr/>
        <a:lstStyle/>
        <a:p>
          <a:endParaRPr lang="ru-RU"/>
        </a:p>
      </dgm:t>
    </dgm:pt>
    <dgm:pt modelId="{B781D4CA-12D3-4D29-B4C1-B3BA25E501EC}" type="sibTrans" cxnId="{AE560E05-F33C-450D-8EF7-C283A9391913}">
      <dgm:prSet/>
      <dgm:spPr/>
      <dgm:t>
        <a:bodyPr/>
        <a:lstStyle/>
        <a:p>
          <a:endParaRPr lang="ru-RU"/>
        </a:p>
      </dgm:t>
    </dgm:pt>
    <dgm:pt modelId="{93670F5C-F8B9-421D-9C91-7BD0DBEB18D9}" type="pres">
      <dgm:prSet presAssocID="{A85EA729-EAE7-4C7B-92B5-0F6C3A9D55AB}" presName="Name0" presStyleCnt="0">
        <dgm:presLayoutVars>
          <dgm:dir/>
          <dgm:animLvl val="lvl"/>
          <dgm:resizeHandles val="exact"/>
        </dgm:presLayoutVars>
      </dgm:prSet>
      <dgm:spPr/>
    </dgm:pt>
    <dgm:pt modelId="{50ADD310-6315-43A4-B72A-3AF0F6B7B62D}" type="pres">
      <dgm:prSet presAssocID="{1E435C8D-A030-4EA8-85A3-AF57A052D0D7}" presName="Name8" presStyleCnt="0"/>
      <dgm:spPr/>
    </dgm:pt>
    <dgm:pt modelId="{89139D3C-944C-4562-8C3E-75759053ED57}" type="pres">
      <dgm:prSet presAssocID="{1E435C8D-A030-4EA8-85A3-AF57A052D0D7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DF88C-75B7-4AD9-825B-FE6B6B2C3F71}" type="pres">
      <dgm:prSet presAssocID="{1E435C8D-A030-4EA8-85A3-AF57A052D0D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E310B-E6AE-4886-8F1F-A8D7E2F67AC2}" type="pres">
      <dgm:prSet presAssocID="{CA2E7FFD-739A-413C-9946-2B37686EDDD7}" presName="Name8" presStyleCnt="0"/>
      <dgm:spPr/>
    </dgm:pt>
    <dgm:pt modelId="{6259E72C-F53C-49B7-8D53-663BD23341AC}" type="pres">
      <dgm:prSet presAssocID="{CA2E7FFD-739A-413C-9946-2B37686EDDD7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09D1E-4C2A-49C7-A4DD-A89B219A4411}" type="pres">
      <dgm:prSet presAssocID="{CA2E7FFD-739A-413C-9946-2B37686EDDD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352ED-01FB-4E86-8134-808A69E6646E}" type="pres">
      <dgm:prSet presAssocID="{2FBF192F-5051-41B6-8E8E-542FB6FEE891}" presName="Name8" presStyleCnt="0"/>
      <dgm:spPr/>
    </dgm:pt>
    <dgm:pt modelId="{436E3804-5A23-4294-91ED-759BD7827ED6}" type="pres">
      <dgm:prSet presAssocID="{2FBF192F-5051-41B6-8E8E-542FB6FEE891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727D3-AD08-4646-8F3C-EFA40F9A918D}" type="pres">
      <dgm:prSet presAssocID="{2FBF192F-5051-41B6-8E8E-542FB6FEE89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EA25E-B898-48EB-8563-E8220665689F}" type="pres">
      <dgm:prSet presAssocID="{3CBCEA0E-EA11-4696-9103-F1D87FA0AE53}" presName="Name8" presStyleCnt="0"/>
      <dgm:spPr/>
    </dgm:pt>
    <dgm:pt modelId="{7592117B-1295-4BE8-8638-728ABFFADA3C}" type="pres">
      <dgm:prSet presAssocID="{3CBCEA0E-EA11-4696-9103-F1D87FA0AE53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7C087-C382-4644-A512-822EF0C15D56}" type="pres">
      <dgm:prSet presAssocID="{3CBCEA0E-EA11-4696-9103-F1D87FA0AE5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71AD7-8F1A-4E7D-9BFA-6A40CA67DC07}" type="pres">
      <dgm:prSet presAssocID="{A390F079-75C4-4D32-987E-E6C3D6B055C8}" presName="Name8" presStyleCnt="0"/>
      <dgm:spPr/>
    </dgm:pt>
    <dgm:pt modelId="{A0C7964F-E1F5-4B51-972D-815E41EB78A2}" type="pres">
      <dgm:prSet presAssocID="{A390F079-75C4-4D32-987E-E6C3D6B055C8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6E5ABC-CB1C-45BD-9D02-25196CC93FB5}" type="pres">
      <dgm:prSet presAssocID="{A390F079-75C4-4D32-987E-E6C3D6B055C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C82B10-F577-47D7-9004-D23AF138E483}" type="presOf" srcId="{1E435C8D-A030-4EA8-85A3-AF57A052D0D7}" destId="{502DF88C-75B7-4AD9-825B-FE6B6B2C3F71}" srcOrd="1" destOrd="0" presId="urn:microsoft.com/office/officeart/2005/8/layout/pyramid1"/>
    <dgm:cxn modelId="{81E1EF45-AE55-4A4E-95C8-0BE79CEA55C1}" srcId="{A85EA729-EAE7-4C7B-92B5-0F6C3A9D55AB}" destId="{3CBCEA0E-EA11-4696-9103-F1D87FA0AE53}" srcOrd="3" destOrd="0" parTransId="{01538FFC-8A99-4452-86C8-90321DB81B56}" sibTransId="{41FF669D-546F-40E6-AFCE-886C27D612EA}"/>
    <dgm:cxn modelId="{AE560E05-F33C-450D-8EF7-C283A9391913}" srcId="{A85EA729-EAE7-4C7B-92B5-0F6C3A9D55AB}" destId="{A390F079-75C4-4D32-987E-E6C3D6B055C8}" srcOrd="4" destOrd="0" parTransId="{EC508803-FBBB-4A35-9285-9C6239964ECA}" sibTransId="{B781D4CA-12D3-4D29-B4C1-B3BA25E501EC}"/>
    <dgm:cxn modelId="{EF960763-E73C-4D40-922F-24948BA67708}" type="presOf" srcId="{A390F079-75C4-4D32-987E-E6C3D6B055C8}" destId="{A0C7964F-E1F5-4B51-972D-815E41EB78A2}" srcOrd="0" destOrd="0" presId="urn:microsoft.com/office/officeart/2005/8/layout/pyramid1"/>
    <dgm:cxn modelId="{7CA68F80-A288-470F-B4E3-5D9B13BCFA3A}" type="presOf" srcId="{A390F079-75C4-4D32-987E-E6C3D6B055C8}" destId="{3A6E5ABC-CB1C-45BD-9D02-25196CC93FB5}" srcOrd="1" destOrd="0" presId="urn:microsoft.com/office/officeart/2005/8/layout/pyramid1"/>
    <dgm:cxn modelId="{954581B6-F480-439A-A765-2F6C16DF7EB9}" type="presOf" srcId="{3CBCEA0E-EA11-4696-9103-F1D87FA0AE53}" destId="{7592117B-1295-4BE8-8638-728ABFFADA3C}" srcOrd="0" destOrd="0" presId="urn:microsoft.com/office/officeart/2005/8/layout/pyramid1"/>
    <dgm:cxn modelId="{9258F29B-6442-43EB-8731-A4521299AD74}" type="presOf" srcId="{2FBF192F-5051-41B6-8E8E-542FB6FEE891}" destId="{436E3804-5A23-4294-91ED-759BD7827ED6}" srcOrd="0" destOrd="0" presId="urn:microsoft.com/office/officeart/2005/8/layout/pyramid1"/>
    <dgm:cxn modelId="{EF39E39A-3955-4636-8370-67EFF99CF3B0}" type="presOf" srcId="{1E435C8D-A030-4EA8-85A3-AF57A052D0D7}" destId="{89139D3C-944C-4562-8C3E-75759053ED57}" srcOrd="0" destOrd="0" presId="urn:microsoft.com/office/officeart/2005/8/layout/pyramid1"/>
    <dgm:cxn modelId="{B8B2CED7-0C29-46D4-AC92-DB63DD54FA2F}" type="presOf" srcId="{A85EA729-EAE7-4C7B-92B5-0F6C3A9D55AB}" destId="{93670F5C-F8B9-421D-9C91-7BD0DBEB18D9}" srcOrd="0" destOrd="0" presId="urn:microsoft.com/office/officeart/2005/8/layout/pyramid1"/>
    <dgm:cxn modelId="{028021E5-73C3-401C-9269-6592EA257A47}" srcId="{A85EA729-EAE7-4C7B-92B5-0F6C3A9D55AB}" destId="{1E435C8D-A030-4EA8-85A3-AF57A052D0D7}" srcOrd="0" destOrd="0" parTransId="{2BA4F508-7392-4F57-98B9-858E05CB54B6}" sibTransId="{754F542B-200D-49D7-B9B0-1A6EDAF36587}"/>
    <dgm:cxn modelId="{DD5FDCA9-4138-44F7-9ACE-EFAD8ACAE3A4}" srcId="{A85EA729-EAE7-4C7B-92B5-0F6C3A9D55AB}" destId="{CA2E7FFD-739A-413C-9946-2B37686EDDD7}" srcOrd="1" destOrd="0" parTransId="{06623F73-CBD9-4DBB-A671-462661E24ED2}" sibTransId="{2B0EAEE2-2E5F-4E02-942E-99FBB38BF151}"/>
    <dgm:cxn modelId="{70D97440-E0A7-4EB8-8234-0DA781A23BBB}" type="presOf" srcId="{CA2E7FFD-739A-413C-9946-2B37686EDDD7}" destId="{E8709D1E-4C2A-49C7-A4DD-A89B219A4411}" srcOrd="1" destOrd="0" presId="urn:microsoft.com/office/officeart/2005/8/layout/pyramid1"/>
    <dgm:cxn modelId="{3519FC48-AFEF-491C-8B99-B630A081B930}" type="presOf" srcId="{3CBCEA0E-EA11-4696-9103-F1D87FA0AE53}" destId="{2307C087-C382-4644-A512-822EF0C15D56}" srcOrd="1" destOrd="0" presId="urn:microsoft.com/office/officeart/2005/8/layout/pyramid1"/>
    <dgm:cxn modelId="{E30593D7-EF44-418D-9EE9-C548DB680177}" srcId="{A85EA729-EAE7-4C7B-92B5-0F6C3A9D55AB}" destId="{2FBF192F-5051-41B6-8E8E-542FB6FEE891}" srcOrd="2" destOrd="0" parTransId="{ACDC5311-A965-48FB-80DD-7156530F79AE}" sibTransId="{78AD1C53-9050-455E-A5CD-A27AA69200BA}"/>
    <dgm:cxn modelId="{4E619993-0FFD-4599-81B4-C2EA4D709FDC}" type="presOf" srcId="{CA2E7FFD-739A-413C-9946-2B37686EDDD7}" destId="{6259E72C-F53C-49B7-8D53-663BD23341AC}" srcOrd="0" destOrd="0" presId="urn:microsoft.com/office/officeart/2005/8/layout/pyramid1"/>
    <dgm:cxn modelId="{349A2314-5D23-4CE9-B077-94C953EEF103}" type="presOf" srcId="{2FBF192F-5051-41B6-8E8E-542FB6FEE891}" destId="{9D9727D3-AD08-4646-8F3C-EFA40F9A918D}" srcOrd="1" destOrd="0" presId="urn:microsoft.com/office/officeart/2005/8/layout/pyramid1"/>
    <dgm:cxn modelId="{A78BCB91-FE02-487C-87E9-11E4EA5E9D1B}" type="presParOf" srcId="{93670F5C-F8B9-421D-9C91-7BD0DBEB18D9}" destId="{50ADD310-6315-43A4-B72A-3AF0F6B7B62D}" srcOrd="0" destOrd="0" presId="urn:microsoft.com/office/officeart/2005/8/layout/pyramid1"/>
    <dgm:cxn modelId="{B519E925-2894-43BF-B452-030E8FA4A5D3}" type="presParOf" srcId="{50ADD310-6315-43A4-B72A-3AF0F6B7B62D}" destId="{89139D3C-944C-4562-8C3E-75759053ED57}" srcOrd="0" destOrd="0" presId="urn:microsoft.com/office/officeart/2005/8/layout/pyramid1"/>
    <dgm:cxn modelId="{039CDC18-4610-45B8-9747-AE01008BFC99}" type="presParOf" srcId="{50ADD310-6315-43A4-B72A-3AF0F6B7B62D}" destId="{502DF88C-75B7-4AD9-825B-FE6B6B2C3F71}" srcOrd="1" destOrd="0" presId="urn:microsoft.com/office/officeart/2005/8/layout/pyramid1"/>
    <dgm:cxn modelId="{B692D81D-74D7-418F-BF9D-A80F5F99E1CA}" type="presParOf" srcId="{93670F5C-F8B9-421D-9C91-7BD0DBEB18D9}" destId="{E3BE310B-E6AE-4886-8F1F-A8D7E2F67AC2}" srcOrd="1" destOrd="0" presId="urn:microsoft.com/office/officeart/2005/8/layout/pyramid1"/>
    <dgm:cxn modelId="{386FF2EA-623B-4D9C-A5CE-B4661C6A70C9}" type="presParOf" srcId="{E3BE310B-E6AE-4886-8F1F-A8D7E2F67AC2}" destId="{6259E72C-F53C-49B7-8D53-663BD23341AC}" srcOrd="0" destOrd="0" presId="urn:microsoft.com/office/officeart/2005/8/layout/pyramid1"/>
    <dgm:cxn modelId="{3004FFAF-2D51-4E27-9B0E-F4F800C38809}" type="presParOf" srcId="{E3BE310B-E6AE-4886-8F1F-A8D7E2F67AC2}" destId="{E8709D1E-4C2A-49C7-A4DD-A89B219A4411}" srcOrd="1" destOrd="0" presId="urn:microsoft.com/office/officeart/2005/8/layout/pyramid1"/>
    <dgm:cxn modelId="{65EB65CB-95BB-4CA7-8732-201DD3C7F2DE}" type="presParOf" srcId="{93670F5C-F8B9-421D-9C91-7BD0DBEB18D9}" destId="{881352ED-01FB-4E86-8134-808A69E6646E}" srcOrd="2" destOrd="0" presId="urn:microsoft.com/office/officeart/2005/8/layout/pyramid1"/>
    <dgm:cxn modelId="{A6E1D29C-D53F-479D-82B7-08219940E98C}" type="presParOf" srcId="{881352ED-01FB-4E86-8134-808A69E6646E}" destId="{436E3804-5A23-4294-91ED-759BD7827ED6}" srcOrd="0" destOrd="0" presId="urn:microsoft.com/office/officeart/2005/8/layout/pyramid1"/>
    <dgm:cxn modelId="{E1A11F47-72D2-42A9-A000-EBA366A57EE6}" type="presParOf" srcId="{881352ED-01FB-4E86-8134-808A69E6646E}" destId="{9D9727D3-AD08-4646-8F3C-EFA40F9A918D}" srcOrd="1" destOrd="0" presId="urn:microsoft.com/office/officeart/2005/8/layout/pyramid1"/>
    <dgm:cxn modelId="{E7B0619E-637F-4111-B85C-3E3EDC24BFEF}" type="presParOf" srcId="{93670F5C-F8B9-421D-9C91-7BD0DBEB18D9}" destId="{CC4EA25E-B898-48EB-8563-E8220665689F}" srcOrd="3" destOrd="0" presId="urn:microsoft.com/office/officeart/2005/8/layout/pyramid1"/>
    <dgm:cxn modelId="{EF8D7E93-1B5E-4C84-9F5F-8A076F7A2AF2}" type="presParOf" srcId="{CC4EA25E-B898-48EB-8563-E8220665689F}" destId="{7592117B-1295-4BE8-8638-728ABFFADA3C}" srcOrd="0" destOrd="0" presId="urn:microsoft.com/office/officeart/2005/8/layout/pyramid1"/>
    <dgm:cxn modelId="{D988303F-93F1-4DC1-9DDF-33752861FFB5}" type="presParOf" srcId="{CC4EA25E-B898-48EB-8563-E8220665689F}" destId="{2307C087-C382-4644-A512-822EF0C15D56}" srcOrd="1" destOrd="0" presId="urn:microsoft.com/office/officeart/2005/8/layout/pyramid1"/>
    <dgm:cxn modelId="{696B6911-AEC2-41A5-9D58-339939C8331A}" type="presParOf" srcId="{93670F5C-F8B9-421D-9C91-7BD0DBEB18D9}" destId="{1D871AD7-8F1A-4E7D-9BFA-6A40CA67DC07}" srcOrd="4" destOrd="0" presId="urn:microsoft.com/office/officeart/2005/8/layout/pyramid1"/>
    <dgm:cxn modelId="{00BCECF1-CF5A-4DF8-A5C7-79255C7CD496}" type="presParOf" srcId="{1D871AD7-8F1A-4E7D-9BFA-6A40CA67DC07}" destId="{A0C7964F-E1F5-4B51-972D-815E41EB78A2}" srcOrd="0" destOrd="0" presId="urn:microsoft.com/office/officeart/2005/8/layout/pyramid1"/>
    <dgm:cxn modelId="{9B94DE23-3E7E-41B8-AF9E-84D40AADF23E}" type="presParOf" srcId="{1D871AD7-8F1A-4E7D-9BFA-6A40CA67DC07}" destId="{3A6E5ABC-CB1C-45BD-9D02-25196CC93FB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7B4BAE-3A69-4289-8094-905DEC46069A}">
      <dsp:nvSpPr>
        <dsp:cNvPr id="0" name=""/>
        <dsp:cNvSpPr/>
      </dsp:nvSpPr>
      <dsp:spPr>
        <a:xfrm>
          <a:off x="42810" y="0"/>
          <a:ext cx="6995160" cy="1473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Уровень развития образования – стратегическая область, определяющая конкурентоспособность страны</a:t>
          </a:r>
          <a:endParaRPr lang="ru-RU" sz="2100" kern="1200" dirty="0"/>
        </a:p>
      </dsp:txBody>
      <dsp:txXfrm>
        <a:off x="42810" y="0"/>
        <a:ext cx="5491430" cy="1473522"/>
      </dsp:txXfrm>
    </dsp:sp>
    <dsp:sp modelId="{5BB90D3A-872C-4CDC-8919-B97707621ABE}">
      <dsp:nvSpPr>
        <dsp:cNvPr id="0" name=""/>
        <dsp:cNvSpPr/>
      </dsp:nvSpPr>
      <dsp:spPr>
        <a:xfrm>
          <a:off x="617219" y="1719109"/>
          <a:ext cx="6995160" cy="1473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Достаточно большая группа обучающихся не получает качественного образования в силу разных причин</a:t>
          </a:r>
          <a:endParaRPr lang="ru-RU" sz="2100" kern="1200" dirty="0"/>
        </a:p>
      </dsp:txBody>
      <dsp:txXfrm>
        <a:off x="617219" y="1719109"/>
        <a:ext cx="5420150" cy="1473522"/>
      </dsp:txXfrm>
    </dsp:sp>
    <dsp:sp modelId="{0AE5C0C0-F131-4A18-BB1F-B6D63AA43A62}">
      <dsp:nvSpPr>
        <dsp:cNvPr id="0" name=""/>
        <dsp:cNvSpPr/>
      </dsp:nvSpPr>
      <dsp:spPr>
        <a:xfrm>
          <a:off x="1234439" y="3438218"/>
          <a:ext cx="6995160" cy="1473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Необходимо создание условий, формирующих образовательную среду, адекватную потребностям общества и обучающихся</a:t>
          </a:r>
          <a:endParaRPr lang="ru-RU" sz="2100" kern="1200" dirty="0"/>
        </a:p>
      </dsp:txBody>
      <dsp:txXfrm>
        <a:off x="1234439" y="3438218"/>
        <a:ext cx="5420150" cy="1473522"/>
      </dsp:txXfrm>
    </dsp:sp>
    <dsp:sp modelId="{DA975BC4-822E-4857-BCB1-5D8CDEF30E76}">
      <dsp:nvSpPr>
        <dsp:cNvPr id="0" name=""/>
        <dsp:cNvSpPr/>
      </dsp:nvSpPr>
      <dsp:spPr>
        <a:xfrm>
          <a:off x="6037370" y="1117421"/>
          <a:ext cx="957789" cy="95778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037370" y="1117421"/>
        <a:ext cx="957789" cy="957789"/>
      </dsp:txXfrm>
    </dsp:sp>
    <dsp:sp modelId="{E104442D-B3A3-40D1-B6A8-313962C8E168}">
      <dsp:nvSpPr>
        <dsp:cNvPr id="0" name=""/>
        <dsp:cNvSpPr/>
      </dsp:nvSpPr>
      <dsp:spPr>
        <a:xfrm>
          <a:off x="6654590" y="2826706"/>
          <a:ext cx="957789" cy="95778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654590" y="2826706"/>
        <a:ext cx="957789" cy="9577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9CA38C-AC5E-463A-945A-E3F429F9C198}">
      <dsp:nvSpPr>
        <dsp:cNvPr id="0" name=""/>
        <dsp:cNvSpPr/>
      </dsp:nvSpPr>
      <dsp:spPr>
        <a:xfrm>
          <a:off x="2381052" y="1232661"/>
          <a:ext cx="5150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082" y="45720"/>
              </a:lnTo>
            </a:path>
          </a:pathLst>
        </a:custGeom>
        <a:noFill/>
        <a:ln w="38100" cap="flat" cmpd="sng" algn="ctr">
          <a:solidFill>
            <a:schemeClr val="tx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24951" y="1275649"/>
        <a:ext cx="27284" cy="5462"/>
      </dsp:txXfrm>
    </dsp:sp>
    <dsp:sp modelId="{2DEA6E82-FC34-4C40-9D4B-91EE6CC5AF36}">
      <dsp:nvSpPr>
        <dsp:cNvPr id="0" name=""/>
        <dsp:cNvSpPr/>
      </dsp:nvSpPr>
      <dsp:spPr>
        <a:xfrm>
          <a:off x="10321" y="566621"/>
          <a:ext cx="2372531" cy="14235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Единство учебной и внеурочной деятельности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0321" y="566621"/>
        <a:ext cx="2372531" cy="1423518"/>
      </dsp:txXfrm>
    </dsp:sp>
    <dsp:sp modelId="{EE9BA028-CD4B-4F96-B087-65F32E8506AF}">
      <dsp:nvSpPr>
        <dsp:cNvPr id="0" name=""/>
        <dsp:cNvSpPr/>
      </dsp:nvSpPr>
      <dsp:spPr>
        <a:xfrm>
          <a:off x="5299265" y="1232661"/>
          <a:ext cx="5150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082" y="45720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43164" y="1275649"/>
        <a:ext cx="27284" cy="5462"/>
      </dsp:txXfrm>
    </dsp:sp>
    <dsp:sp modelId="{46E87FE1-E799-410B-B4F3-6CB310BC0966}">
      <dsp:nvSpPr>
        <dsp:cNvPr id="0" name=""/>
        <dsp:cNvSpPr/>
      </dsp:nvSpPr>
      <dsp:spPr>
        <a:xfrm>
          <a:off x="2928534" y="566621"/>
          <a:ext cx="2372531" cy="14235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Глубокое понимание обучающимися учебного содержания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2928534" y="566621"/>
        <a:ext cx="2372531" cy="1423518"/>
      </dsp:txXfrm>
    </dsp:sp>
    <dsp:sp modelId="{FAB90AFA-B616-4E61-BE09-47F836C85B64}">
      <dsp:nvSpPr>
        <dsp:cNvPr id="0" name=""/>
        <dsp:cNvSpPr/>
      </dsp:nvSpPr>
      <dsp:spPr>
        <a:xfrm>
          <a:off x="1196586" y="1988340"/>
          <a:ext cx="5836426" cy="515082"/>
        </a:xfrm>
        <a:custGeom>
          <a:avLst/>
          <a:gdLst/>
          <a:ahLst/>
          <a:cxnLst/>
          <a:rect l="0" t="0" r="0" b="0"/>
          <a:pathLst>
            <a:path>
              <a:moveTo>
                <a:pt x="5836426" y="0"/>
              </a:moveTo>
              <a:lnTo>
                <a:pt x="5836426" y="274641"/>
              </a:lnTo>
              <a:lnTo>
                <a:pt x="0" y="274641"/>
              </a:lnTo>
              <a:lnTo>
                <a:pt x="0" y="515082"/>
              </a:lnTo>
            </a:path>
          </a:pathLst>
        </a:custGeom>
        <a:noFill/>
        <a:ln w="38100" cap="flat" cmpd="sng" algn="ctr">
          <a:solidFill>
            <a:schemeClr val="tx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68252" y="2243150"/>
        <a:ext cx="293094" cy="5462"/>
      </dsp:txXfrm>
    </dsp:sp>
    <dsp:sp modelId="{8AAD8E43-0FEF-4ECF-A0A0-EE13ACB14888}">
      <dsp:nvSpPr>
        <dsp:cNvPr id="0" name=""/>
        <dsp:cNvSpPr/>
      </dsp:nvSpPr>
      <dsp:spPr>
        <a:xfrm>
          <a:off x="5846747" y="566621"/>
          <a:ext cx="2372531" cy="14235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Внутренняя мотивация к изучению социальной реальности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5846747" y="566621"/>
        <a:ext cx="2372531" cy="1423518"/>
      </dsp:txXfrm>
    </dsp:sp>
    <dsp:sp modelId="{97A16527-8DFC-4BB4-A0B1-0DCD8AA2236B}">
      <dsp:nvSpPr>
        <dsp:cNvPr id="0" name=""/>
        <dsp:cNvSpPr/>
      </dsp:nvSpPr>
      <dsp:spPr>
        <a:xfrm>
          <a:off x="2381052" y="3201861"/>
          <a:ext cx="5150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082" y="45720"/>
              </a:lnTo>
            </a:path>
          </a:pathLst>
        </a:custGeom>
        <a:noFill/>
        <a:ln w="38100" cap="flat" cmpd="sng" algn="ctr">
          <a:solidFill>
            <a:schemeClr val="tx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24951" y="3244850"/>
        <a:ext cx="27284" cy="5462"/>
      </dsp:txXfrm>
    </dsp:sp>
    <dsp:sp modelId="{D8EF1C28-2C33-4016-BA11-4D253B99437F}">
      <dsp:nvSpPr>
        <dsp:cNvPr id="0" name=""/>
        <dsp:cNvSpPr/>
      </dsp:nvSpPr>
      <dsp:spPr>
        <a:xfrm>
          <a:off x="10321" y="2535822"/>
          <a:ext cx="2372531" cy="14235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Эмоциональное благополучие обучающихся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0321" y="2535822"/>
        <a:ext cx="2372531" cy="1423518"/>
      </dsp:txXfrm>
    </dsp:sp>
    <dsp:sp modelId="{B14B1DD5-81C4-46EC-9A1C-F4437A2A0433}">
      <dsp:nvSpPr>
        <dsp:cNvPr id="0" name=""/>
        <dsp:cNvSpPr/>
      </dsp:nvSpPr>
      <dsp:spPr>
        <a:xfrm>
          <a:off x="2928534" y="2535822"/>
          <a:ext cx="3286145" cy="14235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Единство воспитательно-образовательных подходов  со стороны всего педагогического коллектива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2928534" y="2535822"/>
        <a:ext cx="3286145" cy="142351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EE16FE-1AE4-4F37-9083-998586964E2A}">
      <dsp:nvSpPr>
        <dsp:cNvPr id="0" name=""/>
        <dsp:cNvSpPr/>
      </dsp:nvSpPr>
      <dsp:spPr>
        <a:xfrm rot="16200000">
          <a:off x="-1287549" y="1289533"/>
          <a:ext cx="4525963" cy="19468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8769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Использование перспективных образовательных технологий</a:t>
          </a:r>
          <a:endParaRPr lang="ru-RU" sz="1700" b="1" kern="1200" dirty="0">
            <a:solidFill>
              <a:schemeClr val="tx1"/>
            </a:solidFill>
          </a:endParaRPr>
        </a:p>
      </dsp:txBody>
      <dsp:txXfrm rot="16200000">
        <a:off x="-1287549" y="1289533"/>
        <a:ext cx="4525963" cy="1946895"/>
      </dsp:txXfrm>
    </dsp:sp>
    <dsp:sp modelId="{21DA411B-5120-44A7-A909-9A249ACB0F96}">
      <dsp:nvSpPr>
        <dsp:cNvPr id="0" name=""/>
        <dsp:cNvSpPr/>
      </dsp:nvSpPr>
      <dsp:spPr>
        <a:xfrm rot="16200000">
          <a:off x="805362" y="1289533"/>
          <a:ext cx="4525963" cy="19468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8769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Развитие мотивации к изучению социальной реальности</a:t>
          </a:r>
          <a:endParaRPr lang="ru-RU" sz="1700" b="1" kern="1200" dirty="0">
            <a:solidFill>
              <a:schemeClr val="tx1"/>
            </a:solidFill>
          </a:endParaRPr>
        </a:p>
      </dsp:txBody>
      <dsp:txXfrm rot="16200000">
        <a:off x="805362" y="1289533"/>
        <a:ext cx="4525963" cy="1946895"/>
      </dsp:txXfrm>
    </dsp:sp>
    <dsp:sp modelId="{A4FDD6D4-3E9D-4DBC-B91D-8DDC1E2FD529}">
      <dsp:nvSpPr>
        <dsp:cNvPr id="0" name=""/>
        <dsp:cNvSpPr/>
      </dsp:nvSpPr>
      <dsp:spPr>
        <a:xfrm rot="16200000">
          <a:off x="2898274" y="1289533"/>
          <a:ext cx="4525963" cy="19468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8769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Развитие ключевых компетенций обучающихся</a:t>
          </a:r>
          <a:endParaRPr lang="ru-RU" sz="1700" b="1" kern="1200" dirty="0">
            <a:solidFill>
              <a:schemeClr val="tx1"/>
            </a:solidFill>
          </a:endParaRPr>
        </a:p>
      </dsp:txBody>
      <dsp:txXfrm rot="16200000">
        <a:off x="2898274" y="1289533"/>
        <a:ext cx="4525963" cy="1946895"/>
      </dsp:txXfrm>
    </dsp:sp>
    <dsp:sp modelId="{55E29DB2-86E9-493B-BB3B-00F8E46138B7}">
      <dsp:nvSpPr>
        <dsp:cNvPr id="0" name=""/>
        <dsp:cNvSpPr/>
      </dsp:nvSpPr>
      <dsp:spPr>
        <a:xfrm rot="16200000">
          <a:off x="4991186" y="1289533"/>
          <a:ext cx="4525963" cy="19468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8769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Воздействие на ближайшее окружение подростков</a:t>
          </a:r>
          <a:endParaRPr lang="ru-RU" sz="1700" b="1" kern="1200" dirty="0">
            <a:solidFill>
              <a:schemeClr val="tx1"/>
            </a:solidFill>
          </a:endParaRPr>
        </a:p>
      </dsp:txBody>
      <dsp:txXfrm rot="16200000">
        <a:off x="4991186" y="1289533"/>
        <a:ext cx="4525963" cy="19468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B2C1AA-C7CD-463D-8D3E-E50142A23ECB}">
      <dsp:nvSpPr>
        <dsp:cNvPr id="0" name=""/>
        <dsp:cNvSpPr/>
      </dsp:nvSpPr>
      <dsp:spPr>
        <a:xfrm>
          <a:off x="4118" y="0"/>
          <a:ext cx="3962102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Непосредственные исполнители</a:t>
          </a:r>
          <a:endParaRPr lang="ru-RU" sz="3400" b="1" kern="1200" dirty="0"/>
        </a:p>
      </dsp:txBody>
      <dsp:txXfrm>
        <a:off x="4118" y="0"/>
        <a:ext cx="3962102" cy="1357788"/>
      </dsp:txXfrm>
    </dsp:sp>
    <dsp:sp modelId="{3A8B1A01-D8B3-4439-871A-4EA7B6DA9204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Учитель обществознания</a:t>
          </a:r>
          <a:endParaRPr lang="ru-RU" sz="1500" b="1" kern="1200" dirty="0"/>
        </a:p>
      </dsp:txBody>
      <dsp:txXfrm>
        <a:off x="400329" y="1357899"/>
        <a:ext cx="3169681" cy="659336"/>
      </dsp:txXfrm>
    </dsp:sp>
    <dsp:sp modelId="{5E542276-865C-4DC1-B22E-19A953012A64}">
      <dsp:nvSpPr>
        <dsp:cNvPr id="0" name=""/>
        <dsp:cNvSpPr/>
      </dsp:nvSpPr>
      <dsp:spPr>
        <a:xfrm>
          <a:off x="400329" y="2118672"/>
          <a:ext cx="3169681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Классные руководители 6-9 классов</a:t>
          </a:r>
          <a:endParaRPr lang="ru-RU" sz="1500" b="1" kern="1200" dirty="0"/>
        </a:p>
      </dsp:txBody>
      <dsp:txXfrm>
        <a:off x="400329" y="2118672"/>
        <a:ext cx="3169681" cy="659336"/>
      </dsp:txXfrm>
    </dsp:sp>
    <dsp:sp modelId="{3E714E36-FE48-4641-BE6D-533C6B114FC4}">
      <dsp:nvSpPr>
        <dsp:cNvPr id="0" name=""/>
        <dsp:cNvSpPr/>
      </dsp:nvSpPr>
      <dsp:spPr>
        <a:xfrm>
          <a:off x="400329" y="2879445"/>
          <a:ext cx="3169681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Учителя-предметники</a:t>
          </a:r>
          <a:endParaRPr lang="ru-RU" sz="1500" b="1" kern="1200" dirty="0"/>
        </a:p>
      </dsp:txBody>
      <dsp:txXfrm>
        <a:off x="400329" y="2879445"/>
        <a:ext cx="3169681" cy="659336"/>
      </dsp:txXfrm>
    </dsp:sp>
    <dsp:sp modelId="{B456C8A6-F09A-4FBE-89A9-7AE9DB0D1DAA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Участники исследовательских групп</a:t>
          </a:r>
          <a:endParaRPr lang="ru-RU" sz="1500" b="1" kern="1200" dirty="0"/>
        </a:p>
      </dsp:txBody>
      <dsp:txXfrm>
        <a:off x="400329" y="3640217"/>
        <a:ext cx="3169681" cy="659336"/>
      </dsp:txXfrm>
    </dsp:sp>
    <dsp:sp modelId="{8AC3457A-66A3-45BD-97CA-8B8F67EEAB5D}">
      <dsp:nvSpPr>
        <dsp:cNvPr id="0" name=""/>
        <dsp:cNvSpPr/>
      </dsp:nvSpPr>
      <dsp:spPr>
        <a:xfrm>
          <a:off x="4263378" y="0"/>
          <a:ext cx="3962102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Партнеры</a:t>
          </a:r>
          <a:endParaRPr lang="ru-RU" sz="3400" b="1" kern="1200" dirty="0"/>
        </a:p>
      </dsp:txBody>
      <dsp:txXfrm>
        <a:off x="4263378" y="0"/>
        <a:ext cx="3962102" cy="1357788"/>
      </dsp:txXfrm>
    </dsp:sp>
    <dsp:sp modelId="{E0AFF544-39E9-44DF-9473-E9956F690F19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Администрация лицея</a:t>
          </a:r>
          <a:endParaRPr lang="ru-RU" sz="1500" b="1" kern="1200" dirty="0"/>
        </a:p>
      </dsp:txBody>
      <dsp:txXfrm>
        <a:off x="4659589" y="1357899"/>
        <a:ext cx="3169681" cy="659336"/>
      </dsp:txXfrm>
    </dsp:sp>
    <dsp:sp modelId="{7E1D65C3-BEC4-4F48-AA86-908A9EAAD7C7}">
      <dsp:nvSpPr>
        <dsp:cNvPr id="0" name=""/>
        <dsp:cNvSpPr/>
      </dsp:nvSpPr>
      <dsp:spPr>
        <a:xfrm>
          <a:off x="4659589" y="2118672"/>
          <a:ext cx="3169681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Служба психолого-педагогического сопровождения ВОП</a:t>
          </a:r>
          <a:endParaRPr lang="ru-RU" sz="1500" b="1" kern="1200" dirty="0"/>
        </a:p>
      </dsp:txBody>
      <dsp:txXfrm>
        <a:off x="4659589" y="2118672"/>
        <a:ext cx="3169681" cy="659336"/>
      </dsp:txXfrm>
    </dsp:sp>
    <dsp:sp modelId="{5854295D-1F00-4969-8FEE-A39D4A98A035}">
      <dsp:nvSpPr>
        <dsp:cNvPr id="0" name=""/>
        <dsp:cNvSpPr/>
      </dsp:nvSpPr>
      <dsp:spPr>
        <a:xfrm>
          <a:off x="4659589" y="2879445"/>
          <a:ext cx="3169681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Руководитель  НОУ «Прометей»</a:t>
          </a:r>
          <a:endParaRPr lang="ru-RU" sz="1500" b="1" kern="1200" dirty="0"/>
        </a:p>
      </dsp:txBody>
      <dsp:txXfrm>
        <a:off x="4659589" y="2879445"/>
        <a:ext cx="3169681" cy="659336"/>
      </dsp:txXfrm>
    </dsp:sp>
    <dsp:sp modelId="{95FCF820-C8C3-4426-8EC8-0E77D3A95A63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Председатель Управляющего совета</a:t>
          </a:r>
          <a:endParaRPr lang="ru-RU" sz="1500" b="1" kern="1200" dirty="0"/>
        </a:p>
      </dsp:txBody>
      <dsp:txXfrm>
        <a:off x="4659589" y="3640217"/>
        <a:ext cx="3169681" cy="65933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8FBC17-87B8-452C-BC55-2C8B0911A126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95A0FA1-19D1-4CC5-AA21-E4FB5A416C73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Диагностический – август – сентябрь 2009</a:t>
          </a:r>
          <a:endParaRPr lang="ru-RU" sz="2000" b="1" kern="1200" dirty="0"/>
        </a:p>
      </dsp:txBody>
      <dsp:txXfrm>
        <a:off x="2262981" y="0"/>
        <a:ext cx="5966618" cy="724154"/>
      </dsp:txXfrm>
    </dsp:sp>
    <dsp:sp modelId="{135D2CFD-91C4-4430-8458-4E93C6D196B1}">
      <dsp:nvSpPr>
        <dsp:cNvPr id="0" name=""/>
        <dsp:cNvSpPr/>
      </dsp:nvSpPr>
      <dsp:spPr>
        <a:xfrm>
          <a:off x="475226" y="724154"/>
          <a:ext cx="3575510" cy="357551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3B6FE84-83F3-4133-95EB-90A5A2ABD845}">
      <dsp:nvSpPr>
        <dsp:cNvPr id="0" name=""/>
        <dsp:cNvSpPr/>
      </dsp:nvSpPr>
      <dsp:spPr>
        <a:xfrm>
          <a:off x="2262981" y="724154"/>
          <a:ext cx="5966618" cy="35755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Прогностический – сентябрь 2009</a:t>
          </a:r>
          <a:endParaRPr lang="ru-RU" sz="2000" b="1" kern="1200" dirty="0"/>
        </a:p>
      </dsp:txBody>
      <dsp:txXfrm>
        <a:off x="2262981" y="724154"/>
        <a:ext cx="5966618" cy="724154"/>
      </dsp:txXfrm>
    </dsp:sp>
    <dsp:sp modelId="{C4A84908-C10B-45B2-9289-B890BB2D1635}">
      <dsp:nvSpPr>
        <dsp:cNvPr id="0" name=""/>
        <dsp:cNvSpPr/>
      </dsp:nvSpPr>
      <dsp:spPr>
        <a:xfrm>
          <a:off x="950452" y="1448308"/>
          <a:ext cx="2625058" cy="262505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9C3D6AC-C6FA-4CDC-B0DE-67289844FCFF}">
      <dsp:nvSpPr>
        <dsp:cNvPr id="0" name=""/>
        <dsp:cNvSpPr/>
      </dsp:nvSpPr>
      <dsp:spPr>
        <a:xfrm>
          <a:off x="2262981" y="1448308"/>
          <a:ext cx="5966618" cy="26250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Организационно-подготовительный – октябрь 2009</a:t>
          </a:r>
          <a:endParaRPr lang="ru-RU" sz="2000" b="1" kern="1200" dirty="0"/>
        </a:p>
      </dsp:txBody>
      <dsp:txXfrm>
        <a:off x="2262981" y="1448308"/>
        <a:ext cx="5966618" cy="724154"/>
      </dsp:txXfrm>
    </dsp:sp>
    <dsp:sp modelId="{29494B7E-AF63-4CE3-A190-B1A24CD3C2A0}">
      <dsp:nvSpPr>
        <dsp:cNvPr id="0" name=""/>
        <dsp:cNvSpPr/>
      </dsp:nvSpPr>
      <dsp:spPr>
        <a:xfrm>
          <a:off x="1425678" y="2172462"/>
          <a:ext cx="1674606" cy="167460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6F9BBCC-8D07-40E2-AD8B-6D545361F438}">
      <dsp:nvSpPr>
        <dsp:cNvPr id="0" name=""/>
        <dsp:cNvSpPr/>
      </dsp:nvSpPr>
      <dsp:spPr>
        <a:xfrm>
          <a:off x="2262981" y="2172462"/>
          <a:ext cx="5966618" cy="16746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Практический – ноябрь 2009 – май 2010 гг.</a:t>
          </a:r>
          <a:endParaRPr lang="ru-RU" sz="2000" b="1" kern="1200" dirty="0"/>
        </a:p>
      </dsp:txBody>
      <dsp:txXfrm>
        <a:off x="2262981" y="2172462"/>
        <a:ext cx="5966618" cy="724154"/>
      </dsp:txXfrm>
    </dsp:sp>
    <dsp:sp modelId="{4659882F-6E82-4BF7-9FE9-BCFD366F2366}">
      <dsp:nvSpPr>
        <dsp:cNvPr id="0" name=""/>
        <dsp:cNvSpPr/>
      </dsp:nvSpPr>
      <dsp:spPr>
        <a:xfrm>
          <a:off x="1900904" y="2896616"/>
          <a:ext cx="724154" cy="72415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E7BBDF7-DB1F-4C0D-9928-97D233A945BA}">
      <dsp:nvSpPr>
        <dsp:cNvPr id="0" name=""/>
        <dsp:cNvSpPr/>
      </dsp:nvSpPr>
      <dsp:spPr>
        <a:xfrm>
          <a:off x="2262981" y="2896616"/>
          <a:ext cx="5966618" cy="7241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Обобщающий – июнь – август 2010г.</a:t>
          </a:r>
          <a:endParaRPr lang="ru-RU" sz="2000" b="1" kern="1200" dirty="0"/>
        </a:p>
      </dsp:txBody>
      <dsp:txXfrm>
        <a:off x="2262981" y="2896616"/>
        <a:ext cx="5966618" cy="72415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139D3C-944C-4562-8C3E-75759053ED57}">
      <dsp:nvSpPr>
        <dsp:cNvPr id="0" name=""/>
        <dsp:cNvSpPr/>
      </dsp:nvSpPr>
      <dsp:spPr>
        <a:xfrm>
          <a:off x="3291840" y="0"/>
          <a:ext cx="1645920" cy="905192"/>
        </a:xfrm>
        <a:prstGeom prst="trapezoid">
          <a:avLst>
            <a:gd name="adj" fmla="val 9091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Урок</a:t>
          </a:r>
          <a:endParaRPr lang="ru-RU" sz="1800" b="1" kern="1200" dirty="0"/>
        </a:p>
      </dsp:txBody>
      <dsp:txXfrm>
        <a:off x="3291840" y="0"/>
        <a:ext cx="1645920" cy="905192"/>
      </dsp:txXfrm>
    </dsp:sp>
    <dsp:sp modelId="{6259E72C-F53C-49B7-8D53-663BD23341AC}">
      <dsp:nvSpPr>
        <dsp:cNvPr id="0" name=""/>
        <dsp:cNvSpPr/>
      </dsp:nvSpPr>
      <dsp:spPr>
        <a:xfrm>
          <a:off x="2468880" y="905192"/>
          <a:ext cx="3291840" cy="905192"/>
        </a:xfrm>
        <a:prstGeom prst="trapezoid">
          <a:avLst>
            <a:gd name="adj" fmla="val 9091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Групповая и индивидуальная внеурочная работа</a:t>
          </a:r>
          <a:endParaRPr lang="ru-RU" sz="1800" b="1" kern="1200" dirty="0"/>
        </a:p>
      </dsp:txBody>
      <dsp:txXfrm>
        <a:off x="3044951" y="905192"/>
        <a:ext cx="2139696" cy="905192"/>
      </dsp:txXfrm>
    </dsp:sp>
    <dsp:sp modelId="{436E3804-5A23-4294-91ED-759BD7827ED6}">
      <dsp:nvSpPr>
        <dsp:cNvPr id="0" name=""/>
        <dsp:cNvSpPr/>
      </dsp:nvSpPr>
      <dsp:spPr>
        <a:xfrm>
          <a:off x="1645920" y="1810385"/>
          <a:ext cx="4937759" cy="905192"/>
        </a:xfrm>
        <a:prstGeom prst="trapezoid">
          <a:avLst>
            <a:gd name="adj" fmla="val 9091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Психологическая безопасность образовательного пространства</a:t>
          </a:r>
          <a:endParaRPr lang="ru-RU" sz="1800" b="1" kern="1200" dirty="0"/>
        </a:p>
      </dsp:txBody>
      <dsp:txXfrm>
        <a:off x="2510028" y="1810385"/>
        <a:ext cx="3209544" cy="905192"/>
      </dsp:txXfrm>
    </dsp:sp>
    <dsp:sp modelId="{7592117B-1295-4BE8-8638-728ABFFADA3C}">
      <dsp:nvSpPr>
        <dsp:cNvPr id="0" name=""/>
        <dsp:cNvSpPr/>
      </dsp:nvSpPr>
      <dsp:spPr>
        <a:xfrm>
          <a:off x="822960" y="2715577"/>
          <a:ext cx="6583680" cy="905192"/>
        </a:xfrm>
        <a:prstGeom prst="trapezoid">
          <a:avLst>
            <a:gd name="adj" fmla="val 9091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Психологическая безопасность в семье</a:t>
          </a:r>
          <a:endParaRPr lang="ru-RU" sz="1800" b="1" kern="1200" dirty="0"/>
        </a:p>
      </dsp:txBody>
      <dsp:txXfrm>
        <a:off x="1975103" y="2715577"/>
        <a:ext cx="4279392" cy="905192"/>
      </dsp:txXfrm>
    </dsp:sp>
    <dsp:sp modelId="{A0C7964F-E1F5-4B51-972D-815E41EB78A2}">
      <dsp:nvSpPr>
        <dsp:cNvPr id="0" name=""/>
        <dsp:cNvSpPr/>
      </dsp:nvSpPr>
      <dsp:spPr>
        <a:xfrm>
          <a:off x="0" y="3620770"/>
          <a:ext cx="8229600" cy="905192"/>
        </a:xfrm>
        <a:prstGeom prst="trapezoid">
          <a:avLst>
            <a:gd name="adj" fmla="val 9091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Психологическая безопасность неформального окружения</a:t>
          </a:r>
          <a:endParaRPr lang="ru-RU" sz="1800" b="1" kern="1200" dirty="0"/>
        </a:p>
      </dsp:txBody>
      <dsp:txXfrm>
        <a:off x="1440179" y="3620770"/>
        <a:ext cx="5349240" cy="905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AA71-E16C-4751-AC27-FEC312621A7C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0F7F-FED4-4581-BF1F-C8CB6581F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AA71-E16C-4751-AC27-FEC312621A7C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0F7F-FED4-4581-BF1F-C8CB6581F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AA71-E16C-4751-AC27-FEC312621A7C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0F7F-FED4-4581-BF1F-C8CB6581F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AA71-E16C-4751-AC27-FEC312621A7C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0F7F-FED4-4581-BF1F-C8CB6581F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AA71-E16C-4751-AC27-FEC312621A7C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0F7F-FED4-4581-BF1F-C8CB6581F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AA71-E16C-4751-AC27-FEC312621A7C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0F7F-FED4-4581-BF1F-C8CB6581F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AA71-E16C-4751-AC27-FEC312621A7C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0F7F-FED4-4581-BF1F-C8CB6581F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AA71-E16C-4751-AC27-FEC312621A7C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0F7F-FED4-4581-BF1F-C8CB6581F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AA71-E16C-4751-AC27-FEC312621A7C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0F7F-FED4-4581-BF1F-C8CB6581F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AA71-E16C-4751-AC27-FEC312621A7C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0F7F-FED4-4581-BF1F-C8CB6581F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AA71-E16C-4751-AC27-FEC312621A7C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0F7F-FED4-4581-BF1F-C8CB6581F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DAA71-E16C-4751-AC27-FEC312621A7C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00F7F-FED4-4581-BF1F-C8CB6581F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2970223"/>
          </a:xfrm>
        </p:spPr>
        <p:txBody>
          <a:bodyPr>
            <a:noAutofit/>
          </a:bodyPr>
          <a:lstStyle/>
          <a:p>
            <a:pPr algn="r"/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b="1" dirty="0" smtClean="0">
                <a:solidFill>
                  <a:srgbClr val="C00000"/>
                </a:solidFill>
              </a:rPr>
              <a:t>Усиление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социализирующего эффекта обществознания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в обучении подростков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6-9 классов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3929066"/>
            <a:ext cx="6400800" cy="2214578"/>
          </a:xfrm>
        </p:spPr>
        <p:txBody>
          <a:bodyPr>
            <a:normAutofit fontScale="92500" lnSpcReduction="10000"/>
          </a:bodyPr>
          <a:lstStyle/>
          <a:p>
            <a:pPr algn="r"/>
            <a:endParaRPr lang="ru-RU" dirty="0" smtClean="0"/>
          </a:p>
          <a:p>
            <a:pPr algn="r"/>
            <a:r>
              <a:rPr lang="ru-RU" sz="2600" b="1" dirty="0" smtClean="0">
                <a:solidFill>
                  <a:schemeClr val="tx1"/>
                </a:solidFill>
              </a:rPr>
              <a:t>Образовательный проект</a:t>
            </a:r>
          </a:p>
          <a:p>
            <a:pPr algn="r"/>
            <a:endParaRPr lang="ru-RU" sz="2000" dirty="0" smtClean="0"/>
          </a:p>
          <a:p>
            <a:pPr algn="r"/>
            <a:endParaRPr lang="ru-RU" sz="2000" dirty="0"/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Левина Оксана Евгеньевна, 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учитель истории и обществознания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24493" y="428604"/>
            <a:ext cx="37589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/>
              <a:t>Муниципальное </a:t>
            </a:r>
          </a:p>
          <a:p>
            <a:pPr algn="r"/>
            <a:r>
              <a:rPr lang="ru-RU" b="1" dirty="0" smtClean="0"/>
              <a:t>общеобразовательное учреждение</a:t>
            </a:r>
          </a:p>
          <a:p>
            <a:pPr algn="r"/>
            <a:r>
              <a:rPr lang="ru-RU" b="1" dirty="0" smtClean="0"/>
              <a:t>«Лицей №17»</a:t>
            </a:r>
            <a:endParaRPr lang="ru-RU" b="1" dirty="0"/>
          </a:p>
        </p:txBody>
      </p:sp>
      <p:pic>
        <p:nvPicPr>
          <p:cNvPr id="6" name="Рисунок 5" descr="Копия 100_25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57166"/>
            <a:ext cx="2562218" cy="1769433"/>
          </a:xfrm>
          <a:prstGeom prst="rect">
            <a:avLst/>
          </a:prstGeom>
        </p:spPr>
      </p:pic>
      <p:pic>
        <p:nvPicPr>
          <p:cNvPr id="7" name="Рисунок 6" descr="Копия 100_239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143116"/>
            <a:ext cx="2571768" cy="1726874"/>
          </a:xfrm>
          <a:prstGeom prst="rect">
            <a:avLst/>
          </a:prstGeom>
        </p:spPr>
      </p:pic>
      <p:pic>
        <p:nvPicPr>
          <p:cNvPr id="9" name="Рисунок 8" descr="Копия 52471569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3929065"/>
            <a:ext cx="2571768" cy="792105"/>
          </a:xfrm>
          <a:prstGeom prst="rect">
            <a:avLst/>
          </a:prstGeom>
        </p:spPr>
      </p:pic>
      <p:pic>
        <p:nvPicPr>
          <p:cNvPr id="10" name="Рисунок 9" descr="DSC0003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4804162"/>
            <a:ext cx="2571768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Ожидаемые результаты реализации проекта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Результаты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Объективно проверяемые индикаторы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Сформировано понимание учебного содержания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Рост качества знаний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Сформирована внутренняя мотивация к изучению предмета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Рост числа подростков,</a:t>
                      </a:r>
                      <a:r>
                        <a:rPr lang="ru-RU" b="1" baseline="0" dirty="0" smtClean="0"/>
                        <a:t> включенных в исследовательскую работу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Формируются ключевые компетенции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Рост самостоятельности и активности на уроках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Выравнивается эмоциональный фон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Снижение проявлений дезадаптации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Установлено социальное партнерство с учреждениями и организациями города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Совместный план работы, взаимодействие не</a:t>
                      </a:r>
                      <a:r>
                        <a:rPr lang="ru-RU" b="1" baseline="0" dirty="0" smtClean="0"/>
                        <a:t> реже 1 раза в месяц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Организован психолого-педагогический лекторий для учителей и родителей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Встречи не реже 1 раза в месяц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Налажен оперативный контроль за ближайшим окружением</a:t>
                      </a:r>
                      <a:r>
                        <a:rPr lang="ru-RU" b="1" baseline="0" dirty="0" smtClean="0"/>
                        <a:t> подростков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Своевременное пресечение случаев жестокого обращения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Методические продукты проекта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Blip>
                <a:blip r:embed="rId2"/>
              </a:buBlip>
            </a:pPr>
            <a:r>
              <a:rPr lang="ru-RU" b="1" dirty="0" smtClean="0"/>
              <a:t>Методические рекомендации «Способы активизации обучения обществознанию»</a:t>
            </a:r>
          </a:p>
          <a:p>
            <a:pPr>
              <a:buBlip>
                <a:blip r:embed="rId2"/>
              </a:buBlip>
            </a:pPr>
            <a:r>
              <a:rPr lang="ru-RU" b="1" dirty="0" smtClean="0"/>
              <a:t>Методические рекомендации «Воспитывающее обучение обществознанию»</a:t>
            </a:r>
          </a:p>
          <a:p>
            <a:pPr>
              <a:buBlip>
                <a:blip r:embed="rId2"/>
              </a:buBlip>
            </a:pPr>
            <a:r>
              <a:rPr lang="ru-RU" b="1" dirty="0" smtClean="0"/>
              <a:t>Методические рекомендации «Исследовательская работа как средство социализации подростков»</a:t>
            </a:r>
          </a:p>
          <a:p>
            <a:pPr>
              <a:buBlip>
                <a:blip r:embed="rId2"/>
              </a:buBlip>
            </a:pPr>
            <a:r>
              <a:rPr lang="ru-RU" b="1" dirty="0" smtClean="0"/>
              <a:t>Программа спецкурса «Учись учиться»</a:t>
            </a:r>
          </a:p>
          <a:p>
            <a:pPr>
              <a:buBlip>
                <a:blip r:embed="rId2"/>
              </a:buBlip>
            </a:pPr>
            <a:r>
              <a:rPr lang="ru-RU" b="1" dirty="0" smtClean="0"/>
              <a:t>Программа спецкурса «Основы исследовательской культуры»</a:t>
            </a:r>
          </a:p>
          <a:p>
            <a:pPr>
              <a:buBlip>
                <a:blip r:embed="rId2"/>
              </a:buBlip>
            </a:pPr>
            <a:r>
              <a:rPr lang="ru-RU" b="1" dirty="0" smtClean="0"/>
              <a:t>Программа социального тренинга «Стратегии жизненного успеха»</a:t>
            </a:r>
          </a:p>
          <a:p>
            <a:pPr>
              <a:buBlip>
                <a:blip r:embed="rId2"/>
              </a:buBlip>
            </a:pPr>
            <a:r>
              <a:rPr lang="ru-RU" b="1" dirty="0" smtClean="0"/>
              <a:t>Сборник диагностических материалов для выявления уровня социализации подростков</a:t>
            </a:r>
          </a:p>
          <a:p>
            <a:pPr>
              <a:buBlip>
                <a:blip r:embed="rId2"/>
              </a:buBlip>
            </a:pPr>
            <a:r>
              <a:rPr lang="ru-RU" b="1" dirty="0" smtClean="0"/>
              <a:t>Программа и методическое сопровождение лектория для педагогов и родителей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Промежуточные результаты реализации проекта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-38100" y="285728"/>
          <a:ext cx="9220200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142976" y="571480"/>
          <a:ext cx="692948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пия 100_25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500042"/>
            <a:ext cx="5979795" cy="42595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71604" y="5072074"/>
            <a:ext cx="6056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ALL you need is love!</a:t>
            </a:r>
            <a:r>
              <a:rPr lang="ru-RU" sz="2800" b="1" dirty="0" smtClean="0">
                <a:solidFill>
                  <a:srgbClr val="C00000"/>
                </a:solidFill>
              </a:rPr>
              <a:t> – </a:t>
            </a:r>
          </a:p>
          <a:p>
            <a:pPr algn="ctr"/>
            <a:r>
              <a:rPr lang="ru-RU" sz="2800" b="1" dirty="0" smtClean="0"/>
              <a:t>самый популярный лозунг молодежи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Ключевая проблема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491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Условия, способствующие усилению социализирующего эффекта предмета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221457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Цель проекта – обеспечение условий для повышения адаптивных возможностей подростков 6-9 классов в обучении обществознания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Задачи проекта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Целевые группы проекта – подростки группы социального риска: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воспитанники детского дома «Рябинка»;</a:t>
            </a:r>
          </a:p>
          <a:p>
            <a:r>
              <a:rPr lang="ru-RU" b="1" dirty="0" smtClean="0"/>
              <a:t>подростки из неблагополучных семей;</a:t>
            </a:r>
          </a:p>
          <a:p>
            <a:r>
              <a:rPr lang="ru-RU" b="1" dirty="0" smtClean="0"/>
              <a:t>подростки, состоящие на учете в ОПДН;</a:t>
            </a:r>
          </a:p>
          <a:p>
            <a:r>
              <a:rPr lang="ru-RU" b="1" dirty="0" smtClean="0"/>
              <a:t>подростки, состоящие на учете в КДН;</a:t>
            </a:r>
          </a:p>
          <a:p>
            <a:r>
              <a:rPr lang="ru-RU" b="1" dirty="0" smtClean="0"/>
              <a:t>подростки, состоящие на внутрилицейском учете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26 обучающихся 6-9 классов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Участники проекта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Этапы проекта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Логика воздействия на среду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443</Words>
  <Application>Microsoft Office PowerPoint</Application>
  <PresentationFormat>Экран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Усиление  социализирующего эффекта обществознания  в обучении подростков  6-9 классов</vt:lpstr>
      <vt:lpstr>Ключевая проблема</vt:lpstr>
      <vt:lpstr>Условия, способствующие усилению социализирующего эффекта предмета</vt:lpstr>
      <vt:lpstr>Цель проекта – обеспечение условий для повышения адаптивных возможностей подростков 6-9 классов в обучении обществознания </vt:lpstr>
      <vt:lpstr>Задачи проекта</vt:lpstr>
      <vt:lpstr>Целевые группы проекта – подростки группы социального риска: </vt:lpstr>
      <vt:lpstr>Участники проекта</vt:lpstr>
      <vt:lpstr>Этапы проекта</vt:lpstr>
      <vt:lpstr>Логика воздействия на среду</vt:lpstr>
      <vt:lpstr>Ожидаемые результаты реализации проекта</vt:lpstr>
      <vt:lpstr>Методические продукты проекта</vt:lpstr>
      <vt:lpstr>Промежуточные результаты реализации проекта</vt:lpstr>
      <vt:lpstr>Слайд 13</vt:lpstr>
      <vt:lpstr>Слайд 14</vt:lpstr>
      <vt:lpstr>Слайд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Усиление социализирующего эффекта обществознания  в обучении подростков 6-9 классов</dc:title>
  <dc:creator>User</dc:creator>
  <cp:lastModifiedBy>User</cp:lastModifiedBy>
  <cp:revision>29</cp:revision>
  <dcterms:created xsi:type="dcterms:W3CDTF">2010-01-19T19:34:28Z</dcterms:created>
  <dcterms:modified xsi:type="dcterms:W3CDTF">2011-08-13T17:30:19Z</dcterms:modified>
</cp:coreProperties>
</file>