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Default Extension="gif" ContentType="image/gif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5" r:id="rId3"/>
    <p:sldId id="295" r:id="rId4"/>
    <p:sldId id="287" r:id="rId5"/>
    <p:sldId id="296" r:id="rId6"/>
    <p:sldId id="288" r:id="rId7"/>
    <p:sldId id="306" r:id="rId8"/>
    <p:sldId id="300" r:id="rId9"/>
    <p:sldId id="284" r:id="rId10"/>
    <p:sldId id="257" r:id="rId11"/>
    <p:sldId id="290" r:id="rId12"/>
    <p:sldId id="264" r:id="rId13"/>
    <p:sldId id="258" r:id="rId14"/>
    <p:sldId id="282" r:id="rId15"/>
    <p:sldId id="283" r:id="rId16"/>
    <p:sldId id="294" r:id="rId17"/>
    <p:sldId id="297" r:id="rId18"/>
    <p:sldId id="305" r:id="rId19"/>
    <p:sldId id="292" r:id="rId20"/>
    <p:sldId id="30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D9C9"/>
    <a:srgbClr val="3E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2" autoAdjust="0"/>
    <p:restoredTop sz="94660"/>
  </p:normalViewPr>
  <p:slideViewPr>
    <p:cSldViewPr>
      <p:cViewPr varScale="1">
        <p:scale>
          <a:sx n="103" d="100"/>
          <a:sy n="103" d="100"/>
        </p:scale>
        <p:origin x="-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1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7BA289-841C-4CAD-BF9D-A1D9E300D2BA}" type="doc">
      <dgm:prSet loTypeId="urn:microsoft.com/office/officeart/2005/8/layout/vList4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F55872-283F-426A-A425-DE53CBC0FF80}">
      <dgm:prSet phldrT="[Текст]"/>
      <dgm:spPr/>
      <dgm:t>
        <a:bodyPr/>
        <a:lstStyle/>
        <a:p>
          <a:r>
            <a:rPr lang="ru-RU" dirty="0" smtClean="0"/>
            <a:t>Философия</a:t>
          </a:r>
          <a:endParaRPr lang="ru-RU" dirty="0"/>
        </a:p>
      </dgm:t>
    </dgm:pt>
    <dgm:pt modelId="{6E44A49C-0C45-4855-9174-35DCABCC2689}" type="parTrans" cxnId="{A3FC7867-ABEA-4A4E-B1C6-BE89C209AAE5}">
      <dgm:prSet/>
      <dgm:spPr/>
      <dgm:t>
        <a:bodyPr/>
        <a:lstStyle/>
        <a:p>
          <a:endParaRPr lang="ru-RU"/>
        </a:p>
      </dgm:t>
    </dgm:pt>
    <dgm:pt modelId="{DFFDD567-FF3E-4A90-93E0-AFF64D77EB03}" type="sibTrans" cxnId="{A3FC7867-ABEA-4A4E-B1C6-BE89C209AAE5}">
      <dgm:prSet/>
      <dgm:spPr/>
      <dgm:t>
        <a:bodyPr/>
        <a:lstStyle/>
        <a:p>
          <a:endParaRPr lang="ru-RU"/>
        </a:p>
      </dgm:t>
    </dgm:pt>
    <dgm:pt modelId="{195FF53F-5F1D-4CF8-9306-0A50FFE5DC5D}">
      <dgm:prSet phldrT="[Текст]"/>
      <dgm:spPr/>
      <dgm:t>
        <a:bodyPr/>
        <a:lstStyle/>
        <a:p>
          <a:r>
            <a:rPr lang="ru-RU" dirty="0" smtClean="0"/>
            <a:t>Понимание социального факта - герменевтика</a:t>
          </a:r>
          <a:endParaRPr lang="ru-RU" dirty="0"/>
        </a:p>
      </dgm:t>
    </dgm:pt>
    <dgm:pt modelId="{1DB07D73-B4DD-450B-A09A-279842A1B7CB}" type="parTrans" cxnId="{475CB578-05F4-4866-9E42-B817CB4E86E3}">
      <dgm:prSet/>
      <dgm:spPr/>
      <dgm:t>
        <a:bodyPr/>
        <a:lstStyle/>
        <a:p>
          <a:endParaRPr lang="ru-RU"/>
        </a:p>
      </dgm:t>
    </dgm:pt>
    <dgm:pt modelId="{729D5108-0840-4207-8748-6996CF7B84E3}" type="sibTrans" cxnId="{475CB578-05F4-4866-9E42-B817CB4E86E3}">
      <dgm:prSet/>
      <dgm:spPr/>
      <dgm:t>
        <a:bodyPr/>
        <a:lstStyle/>
        <a:p>
          <a:endParaRPr lang="ru-RU"/>
        </a:p>
      </dgm:t>
    </dgm:pt>
    <dgm:pt modelId="{02CEF934-0758-40AF-B968-A0F95726DA87}">
      <dgm:prSet phldrT="[Текст]"/>
      <dgm:spPr/>
      <dgm:t>
        <a:bodyPr/>
        <a:lstStyle/>
        <a:p>
          <a:r>
            <a:rPr lang="ru-RU" dirty="0" smtClean="0"/>
            <a:t>Понимание текста – психолингвистика</a:t>
          </a:r>
          <a:endParaRPr lang="ru-RU" dirty="0"/>
        </a:p>
      </dgm:t>
    </dgm:pt>
    <dgm:pt modelId="{7B5CD691-F41B-4083-B798-BE93CC6AAF65}" type="parTrans" cxnId="{4D862F70-FE7C-4F93-BE3B-BEF4521D6120}">
      <dgm:prSet/>
      <dgm:spPr/>
      <dgm:t>
        <a:bodyPr/>
        <a:lstStyle/>
        <a:p>
          <a:endParaRPr lang="ru-RU"/>
        </a:p>
      </dgm:t>
    </dgm:pt>
    <dgm:pt modelId="{2CB9CCE3-4654-4B70-B908-EAB70712CACB}" type="sibTrans" cxnId="{4D862F70-FE7C-4F93-BE3B-BEF4521D6120}">
      <dgm:prSet/>
      <dgm:spPr/>
      <dgm:t>
        <a:bodyPr/>
        <a:lstStyle/>
        <a:p>
          <a:endParaRPr lang="ru-RU"/>
        </a:p>
      </dgm:t>
    </dgm:pt>
    <dgm:pt modelId="{1D6DD8A7-5404-491A-A7F8-0DE56D51A6BC}">
      <dgm:prSet phldrT="[Текст]"/>
      <dgm:spPr/>
      <dgm:t>
        <a:bodyPr/>
        <a:lstStyle/>
        <a:p>
          <a:r>
            <a:rPr lang="ru-RU" dirty="0" smtClean="0"/>
            <a:t>Психология</a:t>
          </a:r>
          <a:endParaRPr lang="ru-RU" dirty="0"/>
        </a:p>
      </dgm:t>
    </dgm:pt>
    <dgm:pt modelId="{DBF1B976-06CA-4B03-BBBC-5111C38047E1}" type="parTrans" cxnId="{F359A127-2959-4BDD-B7EE-8FFC1FBAC243}">
      <dgm:prSet/>
      <dgm:spPr/>
      <dgm:t>
        <a:bodyPr/>
        <a:lstStyle/>
        <a:p>
          <a:endParaRPr lang="ru-RU"/>
        </a:p>
      </dgm:t>
    </dgm:pt>
    <dgm:pt modelId="{21B9DF8B-71F2-49FF-AD69-D83DD2FC95FF}" type="sibTrans" cxnId="{F359A127-2959-4BDD-B7EE-8FFC1FBAC243}">
      <dgm:prSet/>
      <dgm:spPr/>
      <dgm:t>
        <a:bodyPr/>
        <a:lstStyle/>
        <a:p>
          <a:endParaRPr lang="ru-RU"/>
        </a:p>
      </dgm:t>
    </dgm:pt>
    <dgm:pt modelId="{E901012F-E96E-4E2F-BDF3-D62C39BCC1DC}">
      <dgm:prSet phldrT="[Текст]"/>
      <dgm:spPr/>
      <dgm:t>
        <a:bodyPr/>
        <a:lstStyle/>
        <a:p>
          <a:r>
            <a:rPr lang="ru-RU" dirty="0" smtClean="0"/>
            <a:t>Механизмы понимания – педагогическая психология</a:t>
          </a:r>
          <a:endParaRPr lang="ru-RU" dirty="0"/>
        </a:p>
      </dgm:t>
    </dgm:pt>
    <dgm:pt modelId="{3BC56335-2DED-4EFF-9A3E-1F140A9D977C}" type="parTrans" cxnId="{EE9F75C5-C37B-42EA-B602-7341D24F0573}">
      <dgm:prSet/>
      <dgm:spPr/>
      <dgm:t>
        <a:bodyPr/>
        <a:lstStyle/>
        <a:p>
          <a:endParaRPr lang="ru-RU"/>
        </a:p>
      </dgm:t>
    </dgm:pt>
    <dgm:pt modelId="{114BC043-11EC-40CC-A77F-0D49F91E5703}" type="sibTrans" cxnId="{EE9F75C5-C37B-42EA-B602-7341D24F0573}">
      <dgm:prSet/>
      <dgm:spPr/>
      <dgm:t>
        <a:bodyPr/>
        <a:lstStyle/>
        <a:p>
          <a:endParaRPr lang="ru-RU"/>
        </a:p>
      </dgm:t>
    </dgm:pt>
    <dgm:pt modelId="{53CAAB89-3D5B-4322-B0CA-B1F1379BE3C6}">
      <dgm:prSet phldrT="[Текст]"/>
      <dgm:spPr/>
      <dgm:t>
        <a:bodyPr/>
        <a:lstStyle/>
        <a:p>
          <a:r>
            <a:rPr lang="ru-RU" dirty="0" smtClean="0"/>
            <a:t>Педагогика</a:t>
          </a:r>
          <a:endParaRPr lang="ru-RU" dirty="0"/>
        </a:p>
      </dgm:t>
    </dgm:pt>
    <dgm:pt modelId="{48397AAC-2895-4CE9-9F62-39C4BD00BA4C}" type="parTrans" cxnId="{696278BD-4211-49B8-B97C-51D103BD895E}">
      <dgm:prSet/>
      <dgm:spPr/>
      <dgm:t>
        <a:bodyPr/>
        <a:lstStyle/>
        <a:p>
          <a:endParaRPr lang="ru-RU"/>
        </a:p>
      </dgm:t>
    </dgm:pt>
    <dgm:pt modelId="{D0C4B074-45D1-4295-9AAD-BE06D7AA0728}" type="sibTrans" cxnId="{696278BD-4211-49B8-B97C-51D103BD895E}">
      <dgm:prSet/>
      <dgm:spPr/>
      <dgm:t>
        <a:bodyPr/>
        <a:lstStyle/>
        <a:p>
          <a:endParaRPr lang="ru-RU"/>
        </a:p>
      </dgm:t>
    </dgm:pt>
    <dgm:pt modelId="{6E8954AE-E9FA-491F-8BF6-15204F023482}">
      <dgm:prSet phldrT="[Текст]"/>
      <dgm:spPr/>
      <dgm:t>
        <a:bodyPr/>
        <a:lstStyle/>
        <a:p>
          <a:r>
            <a:rPr lang="ru-RU" dirty="0" smtClean="0"/>
            <a:t>Понимание как приобщение к личностному смыслу – личностно ориентированный подход</a:t>
          </a:r>
          <a:endParaRPr lang="ru-RU" dirty="0"/>
        </a:p>
      </dgm:t>
    </dgm:pt>
    <dgm:pt modelId="{433C40BC-6B8B-47B5-AD9A-ADC6290C571D}" type="parTrans" cxnId="{C6C84FE3-4578-4C5F-8716-CBAB468D8325}">
      <dgm:prSet/>
      <dgm:spPr/>
      <dgm:t>
        <a:bodyPr/>
        <a:lstStyle/>
        <a:p>
          <a:endParaRPr lang="ru-RU"/>
        </a:p>
      </dgm:t>
    </dgm:pt>
    <dgm:pt modelId="{FD13E10B-F28D-4DF7-A0FF-7FAD1A5ED9E6}" type="sibTrans" cxnId="{C6C84FE3-4578-4C5F-8716-CBAB468D8325}">
      <dgm:prSet/>
      <dgm:spPr/>
      <dgm:t>
        <a:bodyPr/>
        <a:lstStyle/>
        <a:p>
          <a:endParaRPr lang="ru-RU"/>
        </a:p>
      </dgm:t>
    </dgm:pt>
    <dgm:pt modelId="{5FA3FD06-69B2-4AC4-864C-9DE4FFEF01BE}">
      <dgm:prSet phldrT="[Текст]"/>
      <dgm:spPr/>
      <dgm:t>
        <a:bodyPr/>
        <a:lstStyle/>
        <a:p>
          <a:r>
            <a:rPr lang="ru-RU" dirty="0" smtClean="0"/>
            <a:t>Понимание на разных этапах взросления – возрастная психологи </a:t>
          </a:r>
          <a:endParaRPr lang="ru-RU" dirty="0"/>
        </a:p>
      </dgm:t>
    </dgm:pt>
    <dgm:pt modelId="{E36B689A-7B2F-4BB1-8051-8A873281A809}" type="sibTrans" cxnId="{126D3BE1-C7B1-42A0-9566-D791CC807C0B}">
      <dgm:prSet/>
      <dgm:spPr/>
      <dgm:t>
        <a:bodyPr/>
        <a:lstStyle/>
        <a:p>
          <a:endParaRPr lang="ru-RU"/>
        </a:p>
      </dgm:t>
    </dgm:pt>
    <dgm:pt modelId="{118ABFD7-73F2-434D-A25B-E953057C9DB2}" type="parTrans" cxnId="{126D3BE1-C7B1-42A0-9566-D791CC807C0B}">
      <dgm:prSet/>
      <dgm:spPr/>
      <dgm:t>
        <a:bodyPr/>
        <a:lstStyle/>
        <a:p>
          <a:endParaRPr lang="ru-RU"/>
        </a:p>
      </dgm:t>
    </dgm:pt>
    <dgm:pt modelId="{79FBF780-467F-42D8-8545-8DE027C7E626}">
      <dgm:prSet phldrT="[Текст]"/>
      <dgm:spPr/>
      <dgm:t>
        <a:bodyPr/>
        <a:lstStyle/>
        <a:p>
          <a:r>
            <a:rPr lang="ru-RU" dirty="0" smtClean="0"/>
            <a:t>Понимание как процесс и результат диалога – диалог культур</a:t>
          </a:r>
          <a:endParaRPr lang="ru-RU" dirty="0"/>
        </a:p>
      </dgm:t>
    </dgm:pt>
    <dgm:pt modelId="{89DF077F-C339-47D6-AF6A-3824F942D288}" type="parTrans" cxnId="{432B93E9-ED94-4014-A26F-A458758972B2}">
      <dgm:prSet/>
      <dgm:spPr/>
      <dgm:t>
        <a:bodyPr/>
        <a:lstStyle/>
        <a:p>
          <a:endParaRPr lang="ru-RU"/>
        </a:p>
      </dgm:t>
    </dgm:pt>
    <dgm:pt modelId="{301FC94B-8B84-46FB-A790-9678DA714D0A}" type="sibTrans" cxnId="{432B93E9-ED94-4014-A26F-A458758972B2}">
      <dgm:prSet/>
      <dgm:spPr/>
      <dgm:t>
        <a:bodyPr/>
        <a:lstStyle/>
        <a:p>
          <a:endParaRPr lang="ru-RU"/>
        </a:p>
      </dgm:t>
    </dgm:pt>
    <dgm:pt modelId="{F8E3272B-ADB9-41E3-8F30-06098176EF56}">
      <dgm:prSet phldrT="[Текст]"/>
      <dgm:spPr/>
      <dgm:t>
        <a:bodyPr/>
        <a:lstStyle/>
        <a:p>
          <a:r>
            <a:rPr lang="ru-RU" dirty="0" smtClean="0"/>
            <a:t>Понимание как результат осознанной деятельности – </a:t>
          </a:r>
          <a:r>
            <a:rPr lang="ru-RU" dirty="0" err="1" smtClean="0"/>
            <a:t>компетентностный</a:t>
          </a:r>
          <a:r>
            <a:rPr lang="ru-RU" dirty="0" smtClean="0"/>
            <a:t> подход</a:t>
          </a:r>
          <a:endParaRPr lang="ru-RU" dirty="0"/>
        </a:p>
      </dgm:t>
    </dgm:pt>
    <dgm:pt modelId="{07AD6056-129D-453A-89A7-AF156838E264}" type="parTrans" cxnId="{B4A0AD19-B207-47AB-A337-3DBAAB5DB78D}">
      <dgm:prSet/>
      <dgm:spPr/>
      <dgm:t>
        <a:bodyPr/>
        <a:lstStyle/>
        <a:p>
          <a:endParaRPr lang="ru-RU"/>
        </a:p>
      </dgm:t>
    </dgm:pt>
    <dgm:pt modelId="{C42CD7EE-B9FE-43C2-8C9E-9010C8DAF263}" type="sibTrans" cxnId="{B4A0AD19-B207-47AB-A337-3DBAAB5DB78D}">
      <dgm:prSet/>
      <dgm:spPr/>
      <dgm:t>
        <a:bodyPr/>
        <a:lstStyle/>
        <a:p>
          <a:endParaRPr lang="ru-RU"/>
        </a:p>
      </dgm:t>
    </dgm:pt>
    <dgm:pt modelId="{8E395863-B754-47B9-857F-703585FFE469}">
      <dgm:prSet phldrT="[Текст]"/>
      <dgm:spPr/>
      <dgm:t>
        <a:bodyPr/>
        <a:lstStyle/>
        <a:p>
          <a:r>
            <a:rPr lang="ru-RU" dirty="0" smtClean="0"/>
            <a:t>Понимание как результат развития познавательной сферы – развивающее обучение</a:t>
          </a:r>
          <a:endParaRPr lang="ru-RU" dirty="0"/>
        </a:p>
      </dgm:t>
    </dgm:pt>
    <dgm:pt modelId="{0FF8B52D-3F58-41EB-A176-54C8B0B68297}" type="parTrans" cxnId="{30B4F8F7-2033-460D-A4EB-FC41FFF5E816}">
      <dgm:prSet/>
      <dgm:spPr/>
    </dgm:pt>
    <dgm:pt modelId="{B409979B-867B-48A1-A423-7457D0E90D7B}" type="sibTrans" cxnId="{30B4F8F7-2033-460D-A4EB-FC41FFF5E816}">
      <dgm:prSet/>
      <dgm:spPr/>
    </dgm:pt>
    <dgm:pt modelId="{0EE1E0B7-9D6E-444D-9A5F-52D6324D8753}" type="pres">
      <dgm:prSet presAssocID="{A37BA289-841C-4CAD-BF9D-A1D9E300D2B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7F109A-43BF-4288-A78A-5B6CFFE2A50B}" type="pres">
      <dgm:prSet presAssocID="{4AF55872-283F-426A-A425-DE53CBC0FF80}" presName="comp" presStyleCnt="0"/>
      <dgm:spPr/>
    </dgm:pt>
    <dgm:pt modelId="{D40D36CC-EDDB-4F74-B766-CB33F075A15A}" type="pres">
      <dgm:prSet presAssocID="{4AF55872-283F-426A-A425-DE53CBC0FF80}" presName="box" presStyleLbl="node1" presStyleIdx="0" presStyleCnt="3"/>
      <dgm:spPr/>
      <dgm:t>
        <a:bodyPr/>
        <a:lstStyle/>
        <a:p>
          <a:endParaRPr lang="ru-RU"/>
        </a:p>
      </dgm:t>
    </dgm:pt>
    <dgm:pt modelId="{DECB25BD-62DB-4F2E-9498-273198A8822A}" type="pres">
      <dgm:prSet presAssocID="{4AF55872-283F-426A-A425-DE53CBC0FF80}" presName="img" presStyleLbl="fgImgPlace1" presStyleIdx="0" presStyleCnt="3" custScaleX="5295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8F35F75-F137-48BC-8A70-6150107BC077}" type="pres">
      <dgm:prSet presAssocID="{4AF55872-283F-426A-A425-DE53CBC0FF80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EDA0BF-431D-42AB-B7BC-CA7905784C9F}" type="pres">
      <dgm:prSet presAssocID="{DFFDD567-FF3E-4A90-93E0-AFF64D77EB03}" presName="spacer" presStyleCnt="0"/>
      <dgm:spPr/>
    </dgm:pt>
    <dgm:pt modelId="{DE160B5D-CED6-419F-8ADE-C1D7EF102DE7}" type="pres">
      <dgm:prSet presAssocID="{1D6DD8A7-5404-491A-A7F8-0DE56D51A6BC}" presName="comp" presStyleCnt="0"/>
      <dgm:spPr/>
    </dgm:pt>
    <dgm:pt modelId="{20176387-61C1-493E-8032-5633AFBC1B99}" type="pres">
      <dgm:prSet presAssocID="{1D6DD8A7-5404-491A-A7F8-0DE56D51A6BC}" presName="box" presStyleLbl="node1" presStyleIdx="1" presStyleCnt="3"/>
      <dgm:spPr/>
      <dgm:t>
        <a:bodyPr/>
        <a:lstStyle/>
        <a:p>
          <a:endParaRPr lang="ru-RU"/>
        </a:p>
      </dgm:t>
    </dgm:pt>
    <dgm:pt modelId="{E137BDB7-C64A-4352-B621-75435AE8314F}" type="pres">
      <dgm:prSet presAssocID="{1D6DD8A7-5404-491A-A7F8-0DE56D51A6BC}" presName="img" presStyleLbl="fgImgPlace1" presStyleIdx="1" presStyleCnt="3" custScaleX="5295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993FF6A1-2461-414C-A4E8-86090915DFBF}" type="pres">
      <dgm:prSet presAssocID="{1D6DD8A7-5404-491A-A7F8-0DE56D51A6B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9CB3C7-0903-43F7-9D38-66DD24C6E590}" type="pres">
      <dgm:prSet presAssocID="{21B9DF8B-71F2-49FF-AD69-D83DD2FC95FF}" presName="spacer" presStyleCnt="0"/>
      <dgm:spPr/>
    </dgm:pt>
    <dgm:pt modelId="{9E9D0B7E-FFF0-4A6C-A5CD-9BD78C283FC7}" type="pres">
      <dgm:prSet presAssocID="{53CAAB89-3D5B-4322-B0CA-B1F1379BE3C6}" presName="comp" presStyleCnt="0"/>
      <dgm:spPr/>
    </dgm:pt>
    <dgm:pt modelId="{6E43AAF3-7100-48DF-9032-D48BA02B0B06}" type="pres">
      <dgm:prSet presAssocID="{53CAAB89-3D5B-4322-B0CA-B1F1379BE3C6}" presName="box" presStyleLbl="node1" presStyleIdx="2" presStyleCnt="3"/>
      <dgm:spPr/>
      <dgm:t>
        <a:bodyPr/>
        <a:lstStyle/>
        <a:p>
          <a:endParaRPr lang="ru-RU"/>
        </a:p>
      </dgm:t>
    </dgm:pt>
    <dgm:pt modelId="{3A0058AE-C30B-490F-853F-C7C4AF4A909B}" type="pres">
      <dgm:prSet presAssocID="{53CAAB89-3D5B-4322-B0CA-B1F1379BE3C6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6D57C3B8-630C-4FCB-A5F8-1F7305F655B1}" type="pres">
      <dgm:prSet presAssocID="{53CAAB89-3D5B-4322-B0CA-B1F1379BE3C6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A939C9-1300-4993-A31A-FBB4EA97567C}" type="presOf" srcId="{6E8954AE-E9FA-491F-8BF6-15204F023482}" destId="{6D57C3B8-630C-4FCB-A5F8-1F7305F655B1}" srcOrd="1" destOrd="1" presId="urn:microsoft.com/office/officeart/2005/8/layout/vList4"/>
    <dgm:cxn modelId="{C6C84FE3-4578-4C5F-8716-CBAB468D8325}" srcId="{53CAAB89-3D5B-4322-B0CA-B1F1379BE3C6}" destId="{6E8954AE-E9FA-491F-8BF6-15204F023482}" srcOrd="0" destOrd="0" parTransId="{433C40BC-6B8B-47B5-AD9A-ADC6290C571D}" sibTransId="{FD13E10B-F28D-4DF7-A0FF-7FAD1A5ED9E6}"/>
    <dgm:cxn modelId="{432B93E9-ED94-4014-A26F-A458758972B2}" srcId="{4AF55872-283F-426A-A425-DE53CBC0FF80}" destId="{79FBF780-467F-42D8-8545-8DE027C7E626}" srcOrd="2" destOrd="0" parTransId="{89DF077F-C339-47D6-AF6A-3824F942D288}" sibTransId="{301FC94B-8B84-46FB-A790-9678DA714D0A}"/>
    <dgm:cxn modelId="{30B4F8F7-2033-460D-A4EB-FC41FFF5E816}" srcId="{53CAAB89-3D5B-4322-B0CA-B1F1379BE3C6}" destId="{8E395863-B754-47B9-857F-703585FFE469}" srcOrd="2" destOrd="0" parTransId="{0FF8B52D-3F58-41EB-A176-54C8B0B68297}" sibTransId="{B409979B-867B-48A1-A423-7457D0E90D7B}"/>
    <dgm:cxn modelId="{9521937E-240E-426D-BCCB-DFA60974ADF4}" type="presOf" srcId="{53CAAB89-3D5B-4322-B0CA-B1F1379BE3C6}" destId="{6D57C3B8-630C-4FCB-A5F8-1F7305F655B1}" srcOrd="1" destOrd="0" presId="urn:microsoft.com/office/officeart/2005/8/layout/vList4"/>
    <dgm:cxn modelId="{7D3A5325-617C-40CB-AA93-5DB914355565}" type="presOf" srcId="{02CEF934-0758-40AF-B968-A0F95726DA87}" destId="{D40D36CC-EDDB-4F74-B766-CB33F075A15A}" srcOrd="0" destOrd="2" presId="urn:microsoft.com/office/officeart/2005/8/layout/vList4"/>
    <dgm:cxn modelId="{EE9F75C5-C37B-42EA-B602-7341D24F0573}" srcId="{1D6DD8A7-5404-491A-A7F8-0DE56D51A6BC}" destId="{E901012F-E96E-4E2F-BDF3-D62C39BCC1DC}" srcOrd="1" destOrd="0" parTransId="{3BC56335-2DED-4EFF-9A3E-1F140A9D977C}" sibTransId="{114BC043-11EC-40CC-A77F-0D49F91E5703}"/>
    <dgm:cxn modelId="{54098422-735C-438C-9B31-8EB9DB47AB13}" type="presOf" srcId="{53CAAB89-3D5B-4322-B0CA-B1F1379BE3C6}" destId="{6E43AAF3-7100-48DF-9032-D48BA02B0B06}" srcOrd="0" destOrd="0" presId="urn:microsoft.com/office/officeart/2005/8/layout/vList4"/>
    <dgm:cxn modelId="{DE768006-9038-4F1C-9293-D1AE80A1A3FF}" type="presOf" srcId="{79FBF780-467F-42D8-8545-8DE027C7E626}" destId="{D40D36CC-EDDB-4F74-B766-CB33F075A15A}" srcOrd="0" destOrd="3" presId="urn:microsoft.com/office/officeart/2005/8/layout/vList4"/>
    <dgm:cxn modelId="{475CB578-05F4-4866-9E42-B817CB4E86E3}" srcId="{4AF55872-283F-426A-A425-DE53CBC0FF80}" destId="{195FF53F-5F1D-4CF8-9306-0A50FFE5DC5D}" srcOrd="0" destOrd="0" parTransId="{1DB07D73-B4DD-450B-A09A-279842A1B7CB}" sibTransId="{729D5108-0840-4207-8748-6996CF7B84E3}"/>
    <dgm:cxn modelId="{35AA95A6-B3F4-4C03-BC2A-F81F45D97114}" type="presOf" srcId="{4AF55872-283F-426A-A425-DE53CBC0FF80}" destId="{88F35F75-F137-48BC-8A70-6150107BC077}" srcOrd="1" destOrd="0" presId="urn:microsoft.com/office/officeart/2005/8/layout/vList4"/>
    <dgm:cxn modelId="{126D3BE1-C7B1-42A0-9566-D791CC807C0B}" srcId="{1D6DD8A7-5404-491A-A7F8-0DE56D51A6BC}" destId="{5FA3FD06-69B2-4AC4-864C-9DE4FFEF01BE}" srcOrd="0" destOrd="0" parTransId="{118ABFD7-73F2-434D-A25B-E953057C9DB2}" sibTransId="{E36B689A-7B2F-4BB1-8051-8A873281A809}"/>
    <dgm:cxn modelId="{709B05CF-A8CF-4F57-8B1C-1EDA4C91BE2A}" type="presOf" srcId="{5FA3FD06-69B2-4AC4-864C-9DE4FFEF01BE}" destId="{20176387-61C1-493E-8032-5633AFBC1B99}" srcOrd="0" destOrd="1" presId="urn:microsoft.com/office/officeart/2005/8/layout/vList4"/>
    <dgm:cxn modelId="{76030DA2-A2C3-4F74-A01F-9E8B8ECC9189}" type="presOf" srcId="{195FF53F-5F1D-4CF8-9306-0A50FFE5DC5D}" destId="{88F35F75-F137-48BC-8A70-6150107BC077}" srcOrd="1" destOrd="1" presId="urn:microsoft.com/office/officeart/2005/8/layout/vList4"/>
    <dgm:cxn modelId="{2EC9ED0C-73DA-4BE6-A715-E38314D9F48D}" type="presOf" srcId="{4AF55872-283F-426A-A425-DE53CBC0FF80}" destId="{D40D36CC-EDDB-4F74-B766-CB33F075A15A}" srcOrd="0" destOrd="0" presId="urn:microsoft.com/office/officeart/2005/8/layout/vList4"/>
    <dgm:cxn modelId="{860BDBC1-4CB7-45F6-A37C-65AB2E489E56}" type="presOf" srcId="{A37BA289-841C-4CAD-BF9D-A1D9E300D2BA}" destId="{0EE1E0B7-9D6E-444D-9A5F-52D6324D8753}" srcOrd="0" destOrd="0" presId="urn:microsoft.com/office/officeart/2005/8/layout/vList4"/>
    <dgm:cxn modelId="{696278BD-4211-49B8-B97C-51D103BD895E}" srcId="{A37BA289-841C-4CAD-BF9D-A1D9E300D2BA}" destId="{53CAAB89-3D5B-4322-B0CA-B1F1379BE3C6}" srcOrd="2" destOrd="0" parTransId="{48397AAC-2895-4CE9-9F62-39C4BD00BA4C}" sibTransId="{D0C4B074-45D1-4295-9AAD-BE06D7AA0728}"/>
    <dgm:cxn modelId="{DCA332B4-C4A2-469D-91F0-0179AC385802}" type="presOf" srcId="{5FA3FD06-69B2-4AC4-864C-9DE4FFEF01BE}" destId="{993FF6A1-2461-414C-A4E8-86090915DFBF}" srcOrd="1" destOrd="1" presId="urn:microsoft.com/office/officeart/2005/8/layout/vList4"/>
    <dgm:cxn modelId="{B4A0AD19-B207-47AB-A337-3DBAAB5DB78D}" srcId="{53CAAB89-3D5B-4322-B0CA-B1F1379BE3C6}" destId="{F8E3272B-ADB9-41E3-8F30-06098176EF56}" srcOrd="1" destOrd="0" parTransId="{07AD6056-129D-453A-89A7-AF156838E264}" sibTransId="{C42CD7EE-B9FE-43C2-8C9E-9010C8DAF263}"/>
    <dgm:cxn modelId="{A3FC7867-ABEA-4A4E-B1C6-BE89C209AAE5}" srcId="{A37BA289-841C-4CAD-BF9D-A1D9E300D2BA}" destId="{4AF55872-283F-426A-A425-DE53CBC0FF80}" srcOrd="0" destOrd="0" parTransId="{6E44A49C-0C45-4855-9174-35DCABCC2689}" sibTransId="{DFFDD567-FF3E-4A90-93E0-AFF64D77EB03}"/>
    <dgm:cxn modelId="{A056C533-192F-4689-819D-4E902C277FC1}" type="presOf" srcId="{F8E3272B-ADB9-41E3-8F30-06098176EF56}" destId="{6E43AAF3-7100-48DF-9032-D48BA02B0B06}" srcOrd="0" destOrd="2" presId="urn:microsoft.com/office/officeart/2005/8/layout/vList4"/>
    <dgm:cxn modelId="{CBBB13B0-6B3C-4E58-9740-706C79E76E9E}" type="presOf" srcId="{E901012F-E96E-4E2F-BDF3-D62C39BCC1DC}" destId="{993FF6A1-2461-414C-A4E8-86090915DFBF}" srcOrd="1" destOrd="2" presId="urn:microsoft.com/office/officeart/2005/8/layout/vList4"/>
    <dgm:cxn modelId="{5E0A47EF-9E58-40D2-8B57-6F483E1ED567}" type="presOf" srcId="{1D6DD8A7-5404-491A-A7F8-0DE56D51A6BC}" destId="{20176387-61C1-493E-8032-5633AFBC1B99}" srcOrd="0" destOrd="0" presId="urn:microsoft.com/office/officeart/2005/8/layout/vList4"/>
    <dgm:cxn modelId="{2BE54212-65E8-4D9B-80F4-A7D2C721564F}" type="presOf" srcId="{6E8954AE-E9FA-491F-8BF6-15204F023482}" destId="{6E43AAF3-7100-48DF-9032-D48BA02B0B06}" srcOrd="0" destOrd="1" presId="urn:microsoft.com/office/officeart/2005/8/layout/vList4"/>
    <dgm:cxn modelId="{13E5B948-195C-4486-8D25-AC52DA5A222C}" type="presOf" srcId="{8E395863-B754-47B9-857F-703585FFE469}" destId="{6E43AAF3-7100-48DF-9032-D48BA02B0B06}" srcOrd="0" destOrd="3" presId="urn:microsoft.com/office/officeart/2005/8/layout/vList4"/>
    <dgm:cxn modelId="{F359A127-2959-4BDD-B7EE-8FFC1FBAC243}" srcId="{A37BA289-841C-4CAD-BF9D-A1D9E300D2BA}" destId="{1D6DD8A7-5404-491A-A7F8-0DE56D51A6BC}" srcOrd="1" destOrd="0" parTransId="{DBF1B976-06CA-4B03-BBBC-5111C38047E1}" sibTransId="{21B9DF8B-71F2-49FF-AD69-D83DD2FC95FF}"/>
    <dgm:cxn modelId="{E8CDC7E4-A5A4-4FD0-93CA-2D56653A2A2E}" type="presOf" srcId="{E901012F-E96E-4E2F-BDF3-D62C39BCC1DC}" destId="{20176387-61C1-493E-8032-5633AFBC1B99}" srcOrd="0" destOrd="2" presId="urn:microsoft.com/office/officeart/2005/8/layout/vList4"/>
    <dgm:cxn modelId="{F326B1EC-899C-4F10-A624-2D0DDA36E678}" type="presOf" srcId="{195FF53F-5F1D-4CF8-9306-0A50FFE5DC5D}" destId="{D40D36CC-EDDB-4F74-B766-CB33F075A15A}" srcOrd="0" destOrd="1" presId="urn:microsoft.com/office/officeart/2005/8/layout/vList4"/>
    <dgm:cxn modelId="{3FACF80F-EA76-4F24-8C57-55D7703CFDDD}" type="presOf" srcId="{02CEF934-0758-40AF-B968-A0F95726DA87}" destId="{88F35F75-F137-48BC-8A70-6150107BC077}" srcOrd="1" destOrd="2" presId="urn:microsoft.com/office/officeart/2005/8/layout/vList4"/>
    <dgm:cxn modelId="{24AF276C-E5A8-491A-A555-7ECC69E7CC69}" type="presOf" srcId="{F8E3272B-ADB9-41E3-8F30-06098176EF56}" destId="{6D57C3B8-630C-4FCB-A5F8-1F7305F655B1}" srcOrd="1" destOrd="2" presId="urn:microsoft.com/office/officeart/2005/8/layout/vList4"/>
    <dgm:cxn modelId="{3B0ADC58-CD51-4721-81E7-4090D7AF8CD9}" type="presOf" srcId="{1D6DD8A7-5404-491A-A7F8-0DE56D51A6BC}" destId="{993FF6A1-2461-414C-A4E8-86090915DFBF}" srcOrd="1" destOrd="0" presId="urn:microsoft.com/office/officeart/2005/8/layout/vList4"/>
    <dgm:cxn modelId="{FC316A4C-EB24-429E-8E79-EC642E5C3145}" type="presOf" srcId="{8E395863-B754-47B9-857F-703585FFE469}" destId="{6D57C3B8-630C-4FCB-A5F8-1F7305F655B1}" srcOrd="1" destOrd="3" presId="urn:microsoft.com/office/officeart/2005/8/layout/vList4"/>
    <dgm:cxn modelId="{BDF71509-3DD0-4049-8B26-C9A7C6F6FC8A}" type="presOf" srcId="{79FBF780-467F-42D8-8545-8DE027C7E626}" destId="{88F35F75-F137-48BC-8A70-6150107BC077}" srcOrd="1" destOrd="3" presId="urn:microsoft.com/office/officeart/2005/8/layout/vList4"/>
    <dgm:cxn modelId="{4D862F70-FE7C-4F93-BE3B-BEF4521D6120}" srcId="{4AF55872-283F-426A-A425-DE53CBC0FF80}" destId="{02CEF934-0758-40AF-B968-A0F95726DA87}" srcOrd="1" destOrd="0" parTransId="{7B5CD691-F41B-4083-B798-BE93CC6AAF65}" sibTransId="{2CB9CCE3-4654-4B70-B908-EAB70712CACB}"/>
    <dgm:cxn modelId="{C251890E-8D73-45AB-9928-F6D730E7F937}" type="presParOf" srcId="{0EE1E0B7-9D6E-444D-9A5F-52D6324D8753}" destId="{607F109A-43BF-4288-A78A-5B6CFFE2A50B}" srcOrd="0" destOrd="0" presId="urn:microsoft.com/office/officeart/2005/8/layout/vList4"/>
    <dgm:cxn modelId="{D69314F9-BF28-4B1F-B902-2248FC071EBD}" type="presParOf" srcId="{607F109A-43BF-4288-A78A-5B6CFFE2A50B}" destId="{D40D36CC-EDDB-4F74-B766-CB33F075A15A}" srcOrd="0" destOrd="0" presId="urn:microsoft.com/office/officeart/2005/8/layout/vList4"/>
    <dgm:cxn modelId="{E9B9D845-28D6-4466-B818-644AC814C32B}" type="presParOf" srcId="{607F109A-43BF-4288-A78A-5B6CFFE2A50B}" destId="{DECB25BD-62DB-4F2E-9498-273198A8822A}" srcOrd="1" destOrd="0" presId="urn:microsoft.com/office/officeart/2005/8/layout/vList4"/>
    <dgm:cxn modelId="{87A3E01B-94B6-4805-88FE-780F39EE9CA5}" type="presParOf" srcId="{607F109A-43BF-4288-A78A-5B6CFFE2A50B}" destId="{88F35F75-F137-48BC-8A70-6150107BC077}" srcOrd="2" destOrd="0" presId="urn:microsoft.com/office/officeart/2005/8/layout/vList4"/>
    <dgm:cxn modelId="{9234FD60-EB6E-4568-8573-DF6CAC2D6182}" type="presParOf" srcId="{0EE1E0B7-9D6E-444D-9A5F-52D6324D8753}" destId="{05EDA0BF-431D-42AB-B7BC-CA7905784C9F}" srcOrd="1" destOrd="0" presId="urn:microsoft.com/office/officeart/2005/8/layout/vList4"/>
    <dgm:cxn modelId="{2A86B4C2-923A-4F51-A73A-2EF12C9CD4E7}" type="presParOf" srcId="{0EE1E0B7-9D6E-444D-9A5F-52D6324D8753}" destId="{DE160B5D-CED6-419F-8ADE-C1D7EF102DE7}" srcOrd="2" destOrd="0" presId="urn:microsoft.com/office/officeart/2005/8/layout/vList4"/>
    <dgm:cxn modelId="{8964BC60-251B-4ED9-8F63-87087D8EE1ED}" type="presParOf" srcId="{DE160B5D-CED6-419F-8ADE-C1D7EF102DE7}" destId="{20176387-61C1-493E-8032-5633AFBC1B99}" srcOrd="0" destOrd="0" presId="urn:microsoft.com/office/officeart/2005/8/layout/vList4"/>
    <dgm:cxn modelId="{C038E0C0-8B14-40EF-B7F0-FCFD9E09C459}" type="presParOf" srcId="{DE160B5D-CED6-419F-8ADE-C1D7EF102DE7}" destId="{E137BDB7-C64A-4352-B621-75435AE8314F}" srcOrd="1" destOrd="0" presId="urn:microsoft.com/office/officeart/2005/8/layout/vList4"/>
    <dgm:cxn modelId="{BFDB6267-F4F5-40B6-8F57-79E3AA6A9A93}" type="presParOf" srcId="{DE160B5D-CED6-419F-8ADE-C1D7EF102DE7}" destId="{993FF6A1-2461-414C-A4E8-86090915DFBF}" srcOrd="2" destOrd="0" presId="urn:microsoft.com/office/officeart/2005/8/layout/vList4"/>
    <dgm:cxn modelId="{D0798A5C-86E0-4B37-952B-0F35534EBEAA}" type="presParOf" srcId="{0EE1E0B7-9D6E-444D-9A5F-52D6324D8753}" destId="{C89CB3C7-0903-43F7-9D38-66DD24C6E590}" srcOrd="3" destOrd="0" presId="urn:microsoft.com/office/officeart/2005/8/layout/vList4"/>
    <dgm:cxn modelId="{C5068488-D6FD-42F6-AB61-362CD90CF7E8}" type="presParOf" srcId="{0EE1E0B7-9D6E-444D-9A5F-52D6324D8753}" destId="{9E9D0B7E-FFF0-4A6C-A5CD-9BD78C283FC7}" srcOrd="4" destOrd="0" presId="urn:microsoft.com/office/officeart/2005/8/layout/vList4"/>
    <dgm:cxn modelId="{99B06E74-6467-4969-B275-7989E26F40A6}" type="presParOf" srcId="{9E9D0B7E-FFF0-4A6C-A5CD-9BD78C283FC7}" destId="{6E43AAF3-7100-48DF-9032-D48BA02B0B06}" srcOrd="0" destOrd="0" presId="urn:microsoft.com/office/officeart/2005/8/layout/vList4"/>
    <dgm:cxn modelId="{79C8D864-0001-46B6-8935-B64F46692EDD}" type="presParOf" srcId="{9E9D0B7E-FFF0-4A6C-A5CD-9BD78C283FC7}" destId="{3A0058AE-C30B-490F-853F-C7C4AF4A909B}" srcOrd="1" destOrd="0" presId="urn:microsoft.com/office/officeart/2005/8/layout/vList4"/>
    <dgm:cxn modelId="{927E5D74-4429-4A87-A42B-77425791AF8A}" type="presParOf" srcId="{9E9D0B7E-FFF0-4A6C-A5CD-9BD78C283FC7}" destId="{6D57C3B8-630C-4FCB-A5F8-1F7305F655B1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309D5AD-E477-464B-B5F8-EC2C741F0E82}" type="doc">
      <dgm:prSet loTypeId="urn:microsoft.com/office/officeart/2005/8/layout/gear1" loCatId="process" qsTypeId="urn:microsoft.com/office/officeart/2005/8/quickstyle/simple5" qsCatId="simple" csTypeId="urn:microsoft.com/office/officeart/2005/8/colors/accent1_2" csCatId="accent1" phldr="1"/>
      <dgm:spPr/>
    </dgm:pt>
    <dgm:pt modelId="{0829666D-EB85-4B99-A930-9CD31EFC1FA8}">
      <dgm:prSet phldrT="[Текст]" custT="1"/>
      <dgm:spPr/>
      <dgm:t>
        <a:bodyPr/>
        <a:lstStyle/>
        <a:p>
          <a:r>
            <a:rPr lang="ru-RU" sz="1600" b="1" dirty="0" smtClean="0"/>
            <a:t>установление существенных связей или отношений между предметами реальной действительности</a:t>
          </a:r>
          <a:endParaRPr lang="ru-RU" sz="1600" b="1" dirty="0"/>
        </a:p>
      </dgm:t>
    </dgm:pt>
    <dgm:pt modelId="{C6946DB3-D920-42A9-BA59-B5270FDD25E1}" type="parTrans" cxnId="{F6E4E37E-BC82-468E-A791-E2E057B4E423}">
      <dgm:prSet/>
      <dgm:spPr/>
      <dgm:t>
        <a:bodyPr/>
        <a:lstStyle/>
        <a:p>
          <a:endParaRPr lang="ru-RU"/>
        </a:p>
      </dgm:t>
    </dgm:pt>
    <dgm:pt modelId="{2C783B68-FEE9-4B25-B114-092A43E1BB46}" type="sibTrans" cxnId="{F6E4E37E-BC82-468E-A791-E2E057B4E423}">
      <dgm:prSet/>
      <dgm:spPr/>
      <dgm:t>
        <a:bodyPr/>
        <a:lstStyle/>
        <a:p>
          <a:endParaRPr lang="ru-RU"/>
        </a:p>
      </dgm:t>
    </dgm:pt>
    <dgm:pt modelId="{22AE781D-03DC-44A3-8C6D-09D07F4753C9}">
      <dgm:prSet custT="1"/>
      <dgm:spPr/>
      <dgm:t>
        <a:bodyPr/>
        <a:lstStyle/>
        <a:p>
          <a:r>
            <a:rPr lang="ru-RU" sz="1600" b="1" dirty="0" smtClean="0"/>
            <a:t>выявление и разрешение скрытых вопросов в проблемных ситуациях</a:t>
          </a:r>
          <a:endParaRPr lang="ru-RU" sz="1600" b="1" dirty="0"/>
        </a:p>
      </dgm:t>
    </dgm:pt>
    <dgm:pt modelId="{41E9C6A2-0C19-44C6-80D6-01C49984B8C6}" type="parTrans" cxnId="{08BC6AA0-74B3-4E4F-9EAE-EB4AA29C0393}">
      <dgm:prSet/>
      <dgm:spPr/>
      <dgm:t>
        <a:bodyPr/>
        <a:lstStyle/>
        <a:p>
          <a:endParaRPr lang="ru-RU"/>
        </a:p>
      </dgm:t>
    </dgm:pt>
    <dgm:pt modelId="{68656ECB-1385-481F-A16B-189A359AA3FC}" type="sibTrans" cxnId="{08BC6AA0-74B3-4E4F-9EAE-EB4AA29C0393}">
      <dgm:prSet/>
      <dgm:spPr/>
      <dgm:t>
        <a:bodyPr/>
        <a:lstStyle/>
        <a:p>
          <a:endParaRPr lang="ru-RU"/>
        </a:p>
      </dgm:t>
    </dgm:pt>
    <dgm:pt modelId="{D7ECDE79-100C-4E37-A4D4-F2C6FE5FBF11}" type="pres">
      <dgm:prSet presAssocID="{5309D5AD-E477-464B-B5F8-EC2C741F0E8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A34796D-72BC-4464-A9BE-9B5FFBD387AC}" type="pres">
      <dgm:prSet presAssocID="{0829666D-EB85-4B99-A930-9CD31EFC1FA8}" presName="gear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A6576F-9875-4E81-B56A-35C066FF8E3C}" type="pres">
      <dgm:prSet presAssocID="{0829666D-EB85-4B99-A930-9CD31EFC1FA8}" presName="gear1srcNode" presStyleLbl="node1" presStyleIdx="0" presStyleCnt="2"/>
      <dgm:spPr/>
      <dgm:t>
        <a:bodyPr/>
        <a:lstStyle/>
        <a:p>
          <a:endParaRPr lang="ru-RU"/>
        </a:p>
      </dgm:t>
    </dgm:pt>
    <dgm:pt modelId="{64185651-E96C-49D8-9931-0D531569513F}" type="pres">
      <dgm:prSet presAssocID="{0829666D-EB85-4B99-A930-9CD31EFC1FA8}" presName="gear1dstNode" presStyleLbl="node1" presStyleIdx="0" presStyleCnt="2"/>
      <dgm:spPr/>
      <dgm:t>
        <a:bodyPr/>
        <a:lstStyle/>
        <a:p>
          <a:endParaRPr lang="ru-RU"/>
        </a:p>
      </dgm:t>
    </dgm:pt>
    <dgm:pt modelId="{5E83495D-F9E2-40EA-A2F8-431AA60E7666}" type="pres">
      <dgm:prSet presAssocID="{22AE781D-03DC-44A3-8C6D-09D07F4753C9}" presName="gear2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EBBB88-EAFA-4811-8C9F-ECF646079D68}" type="pres">
      <dgm:prSet presAssocID="{22AE781D-03DC-44A3-8C6D-09D07F4753C9}" presName="gear2srcNode" presStyleLbl="node1" presStyleIdx="1" presStyleCnt="2"/>
      <dgm:spPr/>
      <dgm:t>
        <a:bodyPr/>
        <a:lstStyle/>
        <a:p>
          <a:endParaRPr lang="ru-RU"/>
        </a:p>
      </dgm:t>
    </dgm:pt>
    <dgm:pt modelId="{1026B8DD-198A-46A0-ADA7-86020F0FF950}" type="pres">
      <dgm:prSet presAssocID="{22AE781D-03DC-44A3-8C6D-09D07F4753C9}" presName="gear2dstNode" presStyleLbl="node1" presStyleIdx="1" presStyleCnt="2"/>
      <dgm:spPr/>
      <dgm:t>
        <a:bodyPr/>
        <a:lstStyle/>
        <a:p>
          <a:endParaRPr lang="ru-RU"/>
        </a:p>
      </dgm:t>
    </dgm:pt>
    <dgm:pt modelId="{D398B1AF-6966-4326-A700-F146699FEDC9}" type="pres">
      <dgm:prSet presAssocID="{2C783B68-FEE9-4B25-B114-092A43E1BB46}" presName="connector1" presStyleLbl="sibTrans2D1" presStyleIdx="0" presStyleCnt="2"/>
      <dgm:spPr/>
      <dgm:t>
        <a:bodyPr/>
        <a:lstStyle/>
        <a:p>
          <a:endParaRPr lang="ru-RU"/>
        </a:p>
      </dgm:t>
    </dgm:pt>
    <dgm:pt modelId="{00B15BCC-911F-4D85-AB59-FA3D1DF7FD19}" type="pres">
      <dgm:prSet presAssocID="{68656ECB-1385-481F-A16B-189A359AA3FC}" presName="connector2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C92EBFA4-1E97-4F40-85A8-6E9DB1A2FF6C}" type="presOf" srcId="{22AE781D-03DC-44A3-8C6D-09D07F4753C9}" destId="{1026B8DD-198A-46A0-ADA7-86020F0FF950}" srcOrd="2" destOrd="0" presId="urn:microsoft.com/office/officeart/2005/8/layout/gear1"/>
    <dgm:cxn modelId="{3E6567A8-FED1-4A1B-AE00-9697EFBB4DEB}" type="presOf" srcId="{68656ECB-1385-481F-A16B-189A359AA3FC}" destId="{00B15BCC-911F-4D85-AB59-FA3D1DF7FD19}" srcOrd="0" destOrd="0" presId="urn:microsoft.com/office/officeart/2005/8/layout/gear1"/>
    <dgm:cxn modelId="{F6E4E37E-BC82-468E-A791-E2E057B4E423}" srcId="{5309D5AD-E477-464B-B5F8-EC2C741F0E82}" destId="{0829666D-EB85-4B99-A930-9CD31EFC1FA8}" srcOrd="0" destOrd="0" parTransId="{C6946DB3-D920-42A9-BA59-B5270FDD25E1}" sibTransId="{2C783B68-FEE9-4B25-B114-092A43E1BB46}"/>
    <dgm:cxn modelId="{B1875A6E-CB35-4F0A-836E-A11DA62B3786}" type="presOf" srcId="{2C783B68-FEE9-4B25-B114-092A43E1BB46}" destId="{D398B1AF-6966-4326-A700-F146699FEDC9}" srcOrd="0" destOrd="0" presId="urn:microsoft.com/office/officeart/2005/8/layout/gear1"/>
    <dgm:cxn modelId="{AB8E258D-C3F3-4AFF-A203-BB8F4E8F1725}" type="presOf" srcId="{22AE781D-03DC-44A3-8C6D-09D07F4753C9}" destId="{5E83495D-F9E2-40EA-A2F8-431AA60E7666}" srcOrd="0" destOrd="0" presId="urn:microsoft.com/office/officeart/2005/8/layout/gear1"/>
    <dgm:cxn modelId="{F6CC1D9E-E233-4FA2-B99D-77AFDDF2A19E}" type="presOf" srcId="{22AE781D-03DC-44A3-8C6D-09D07F4753C9}" destId="{24EBBB88-EAFA-4811-8C9F-ECF646079D68}" srcOrd="1" destOrd="0" presId="urn:microsoft.com/office/officeart/2005/8/layout/gear1"/>
    <dgm:cxn modelId="{4E0CA0EB-BB07-46C1-864A-E304E96306C9}" type="presOf" srcId="{5309D5AD-E477-464B-B5F8-EC2C741F0E82}" destId="{D7ECDE79-100C-4E37-A4D4-F2C6FE5FBF11}" srcOrd="0" destOrd="0" presId="urn:microsoft.com/office/officeart/2005/8/layout/gear1"/>
    <dgm:cxn modelId="{EE086A30-7DCE-4152-AD4E-C14E5B2AFE1E}" type="presOf" srcId="{0829666D-EB85-4B99-A930-9CD31EFC1FA8}" destId="{0A34796D-72BC-4464-A9BE-9B5FFBD387AC}" srcOrd="0" destOrd="0" presId="urn:microsoft.com/office/officeart/2005/8/layout/gear1"/>
    <dgm:cxn modelId="{9F9002BC-4410-410D-A1EE-573F7DA9C0F4}" type="presOf" srcId="{0829666D-EB85-4B99-A930-9CD31EFC1FA8}" destId="{DCA6576F-9875-4E81-B56A-35C066FF8E3C}" srcOrd="1" destOrd="0" presId="urn:microsoft.com/office/officeart/2005/8/layout/gear1"/>
    <dgm:cxn modelId="{8D6C8EEF-A67D-4BB2-9D4F-52DEFD353B6E}" type="presOf" srcId="{0829666D-EB85-4B99-A930-9CD31EFC1FA8}" destId="{64185651-E96C-49D8-9931-0D531569513F}" srcOrd="2" destOrd="0" presId="urn:microsoft.com/office/officeart/2005/8/layout/gear1"/>
    <dgm:cxn modelId="{08BC6AA0-74B3-4E4F-9EAE-EB4AA29C0393}" srcId="{5309D5AD-E477-464B-B5F8-EC2C741F0E82}" destId="{22AE781D-03DC-44A3-8C6D-09D07F4753C9}" srcOrd="1" destOrd="0" parTransId="{41E9C6A2-0C19-44C6-80D6-01C49984B8C6}" sibTransId="{68656ECB-1385-481F-A16B-189A359AA3FC}"/>
    <dgm:cxn modelId="{45D11432-B001-4948-89F4-1A91171766A6}" type="presParOf" srcId="{D7ECDE79-100C-4E37-A4D4-F2C6FE5FBF11}" destId="{0A34796D-72BC-4464-A9BE-9B5FFBD387AC}" srcOrd="0" destOrd="0" presId="urn:microsoft.com/office/officeart/2005/8/layout/gear1"/>
    <dgm:cxn modelId="{F4827155-53DE-4B0D-814F-7A2B43BDC7D4}" type="presParOf" srcId="{D7ECDE79-100C-4E37-A4D4-F2C6FE5FBF11}" destId="{DCA6576F-9875-4E81-B56A-35C066FF8E3C}" srcOrd="1" destOrd="0" presId="urn:microsoft.com/office/officeart/2005/8/layout/gear1"/>
    <dgm:cxn modelId="{A8DC0B7C-1098-4A01-BE04-AF9D6A72EFC9}" type="presParOf" srcId="{D7ECDE79-100C-4E37-A4D4-F2C6FE5FBF11}" destId="{64185651-E96C-49D8-9931-0D531569513F}" srcOrd="2" destOrd="0" presId="urn:microsoft.com/office/officeart/2005/8/layout/gear1"/>
    <dgm:cxn modelId="{D0952048-89B5-4907-BBEF-4615D0A01DC6}" type="presParOf" srcId="{D7ECDE79-100C-4E37-A4D4-F2C6FE5FBF11}" destId="{5E83495D-F9E2-40EA-A2F8-431AA60E7666}" srcOrd="3" destOrd="0" presId="urn:microsoft.com/office/officeart/2005/8/layout/gear1"/>
    <dgm:cxn modelId="{57BB0CD8-85B7-4E8C-AC07-C1279F9A78C7}" type="presParOf" srcId="{D7ECDE79-100C-4E37-A4D4-F2C6FE5FBF11}" destId="{24EBBB88-EAFA-4811-8C9F-ECF646079D68}" srcOrd="4" destOrd="0" presId="urn:microsoft.com/office/officeart/2005/8/layout/gear1"/>
    <dgm:cxn modelId="{C6BDB7A8-B50B-4378-95C5-B0FD67F6A7CB}" type="presParOf" srcId="{D7ECDE79-100C-4E37-A4D4-F2C6FE5FBF11}" destId="{1026B8DD-198A-46A0-ADA7-86020F0FF950}" srcOrd="5" destOrd="0" presId="urn:microsoft.com/office/officeart/2005/8/layout/gear1"/>
    <dgm:cxn modelId="{4A30B146-ECA9-4141-BFA9-C20CDF2778A5}" type="presParOf" srcId="{D7ECDE79-100C-4E37-A4D4-F2C6FE5FBF11}" destId="{D398B1AF-6966-4326-A700-F146699FEDC9}" srcOrd="6" destOrd="0" presId="urn:microsoft.com/office/officeart/2005/8/layout/gear1"/>
    <dgm:cxn modelId="{ED1C3B92-910E-4944-A17F-BE0192F154E8}" type="presParOf" srcId="{D7ECDE79-100C-4E37-A4D4-F2C6FE5FBF11}" destId="{00B15BCC-911F-4D85-AB59-FA3D1DF7FD19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425F7B6-A6C8-42C3-8F04-091D48C4D71A}" type="doc">
      <dgm:prSet loTypeId="urn:microsoft.com/office/officeart/2005/8/layout/cycle8" loCatId="cycle" qsTypeId="urn:microsoft.com/office/officeart/2005/8/quickstyle/3d2" qsCatId="3D" csTypeId="urn:microsoft.com/office/officeart/2005/8/colors/colorful2" csCatId="colorful" phldr="1"/>
      <dgm:spPr/>
    </dgm:pt>
    <dgm:pt modelId="{C0BF614D-DEE4-44CF-A902-377BF72E9E1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непременное условие и предпосылка осознанного усвоения знаний</a:t>
          </a:r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dirty="0">
            <a:solidFill>
              <a:schemeClr val="tx1"/>
            </a:solidFill>
          </a:endParaRPr>
        </a:p>
      </dgm:t>
    </dgm:pt>
    <dgm:pt modelId="{D627B83E-9A28-41DB-9E57-7117F42E34D3}" type="parTrans" cxnId="{D474E964-AA7D-496F-AB06-BE7AE5FDC563}">
      <dgm:prSet/>
      <dgm:spPr/>
      <dgm:t>
        <a:bodyPr/>
        <a:lstStyle/>
        <a:p>
          <a:endParaRPr lang="ru-RU"/>
        </a:p>
      </dgm:t>
    </dgm:pt>
    <dgm:pt modelId="{0A4B6D0A-4691-40FA-83C5-6C011569966F}" type="sibTrans" cxnId="{D474E964-AA7D-496F-AB06-BE7AE5FDC563}">
      <dgm:prSet/>
      <dgm:spPr/>
      <dgm:t>
        <a:bodyPr/>
        <a:lstStyle/>
        <a:p>
          <a:endParaRPr lang="ru-RU"/>
        </a:p>
      </dgm:t>
    </dgm:pt>
    <dgm:pt modelId="{86AA9D56-B8AE-4C45-B341-20AA9C7B817F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связующее звено включения новых знаний в систему имеющихся</a:t>
          </a:r>
          <a:endParaRPr lang="ru-RU" sz="1400" b="1" dirty="0">
            <a:solidFill>
              <a:schemeClr val="tx1"/>
            </a:solidFill>
          </a:endParaRPr>
        </a:p>
      </dgm:t>
    </dgm:pt>
    <dgm:pt modelId="{7B699061-DF63-49E4-A3E3-C2159349B615}" type="parTrans" cxnId="{86892DA4-F730-496D-A48D-D51288E89760}">
      <dgm:prSet/>
      <dgm:spPr/>
      <dgm:t>
        <a:bodyPr/>
        <a:lstStyle/>
        <a:p>
          <a:endParaRPr lang="ru-RU"/>
        </a:p>
      </dgm:t>
    </dgm:pt>
    <dgm:pt modelId="{D454B68C-8A5F-423A-90F2-0F44A5E363C8}" type="sibTrans" cxnId="{86892DA4-F730-496D-A48D-D51288E89760}">
      <dgm:prSet/>
      <dgm:spPr/>
      <dgm:t>
        <a:bodyPr/>
        <a:lstStyle/>
        <a:p>
          <a:endParaRPr lang="ru-RU"/>
        </a:p>
      </dgm:t>
    </dgm:pt>
    <dgm:pt modelId="{EAB32398-A53A-4082-A9CC-8E74A25D5C2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Понимание</a:t>
          </a:r>
          <a:endParaRPr lang="ru-RU" b="1" dirty="0">
            <a:solidFill>
              <a:schemeClr val="tx1"/>
            </a:solidFill>
          </a:endParaRPr>
        </a:p>
      </dgm:t>
    </dgm:pt>
    <dgm:pt modelId="{25F8B805-F0B4-4081-A5B3-7768B55C60EB}" type="parTrans" cxnId="{4D45D9BE-48BD-4E7C-B4FC-C3B0A94ED50D}">
      <dgm:prSet/>
      <dgm:spPr/>
      <dgm:t>
        <a:bodyPr/>
        <a:lstStyle/>
        <a:p>
          <a:endParaRPr lang="ru-RU"/>
        </a:p>
      </dgm:t>
    </dgm:pt>
    <dgm:pt modelId="{88060835-67AD-4750-8C7A-423D500DE6E6}" type="sibTrans" cxnId="{4D45D9BE-48BD-4E7C-B4FC-C3B0A94ED50D}">
      <dgm:prSet/>
      <dgm:spPr/>
      <dgm:t>
        <a:bodyPr/>
        <a:lstStyle/>
        <a:p>
          <a:endParaRPr lang="ru-RU"/>
        </a:p>
      </dgm:t>
    </dgm:pt>
    <dgm:pt modelId="{E0493D9F-A834-4352-B65C-6A64BE391C27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потребность познания</a:t>
          </a:r>
          <a:r>
            <a:rPr lang="ru-RU" sz="1000" dirty="0" smtClean="0">
              <a:solidFill>
                <a:schemeClr val="tx1"/>
              </a:solidFill>
            </a:rPr>
            <a:t/>
          </a:r>
          <a:br>
            <a:rPr lang="ru-RU" sz="1000" dirty="0" smtClean="0">
              <a:solidFill>
                <a:schemeClr val="tx1"/>
              </a:solidFill>
            </a:rPr>
          </a:br>
          <a:endParaRPr lang="ru-RU" sz="1000" dirty="0" smtClean="0">
            <a:solidFill>
              <a:schemeClr val="tx1"/>
            </a:solidFill>
          </a:endParaRPr>
        </a:p>
        <a:p>
          <a:pPr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9BBAB8E0-15A1-4AF2-B709-A2AD7F72CEE2}" type="parTrans" cxnId="{E051E53E-E4A8-47D8-ABAD-479DD477BCD0}">
      <dgm:prSet/>
      <dgm:spPr/>
      <dgm:t>
        <a:bodyPr/>
        <a:lstStyle/>
        <a:p>
          <a:endParaRPr lang="ru-RU"/>
        </a:p>
      </dgm:t>
    </dgm:pt>
    <dgm:pt modelId="{ED0FDAFC-1D3C-4FD8-98A6-47B088F7F164}" type="sibTrans" cxnId="{E051E53E-E4A8-47D8-ABAD-479DD477BCD0}">
      <dgm:prSet/>
      <dgm:spPr/>
      <dgm:t>
        <a:bodyPr/>
        <a:lstStyle/>
        <a:p>
          <a:endParaRPr lang="ru-RU"/>
        </a:p>
      </dgm:t>
    </dgm:pt>
    <dgm:pt modelId="{11B08D52-1BE8-48D4-9BF4-25E49256FF12}" type="pres">
      <dgm:prSet presAssocID="{C425F7B6-A6C8-42C3-8F04-091D48C4D71A}" presName="compositeShape" presStyleCnt="0">
        <dgm:presLayoutVars>
          <dgm:chMax val="7"/>
          <dgm:dir/>
          <dgm:resizeHandles val="exact"/>
        </dgm:presLayoutVars>
      </dgm:prSet>
      <dgm:spPr/>
    </dgm:pt>
    <dgm:pt modelId="{C45CE485-DA91-4B0D-8BFB-55065CBF9288}" type="pres">
      <dgm:prSet presAssocID="{C425F7B6-A6C8-42C3-8F04-091D48C4D71A}" presName="wedge1" presStyleLbl="node1" presStyleIdx="0" presStyleCnt="4"/>
      <dgm:spPr/>
      <dgm:t>
        <a:bodyPr/>
        <a:lstStyle/>
        <a:p>
          <a:endParaRPr lang="ru-RU"/>
        </a:p>
      </dgm:t>
    </dgm:pt>
    <dgm:pt modelId="{76662E77-D449-4F91-9FCC-0E72C7ABEC88}" type="pres">
      <dgm:prSet presAssocID="{C425F7B6-A6C8-42C3-8F04-091D48C4D71A}" presName="dummy1a" presStyleCnt="0"/>
      <dgm:spPr/>
    </dgm:pt>
    <dgm:pt modelId="{5A3F45A3-39D7-480F-AFED-C3E53A23B1D5}" type="pres">
      <dgm:prSet presAssocID="{C425F7B6-A6C8-42C3-8F04-091D48C4D71A}" presName="dummy1b" presStyleCnt="0"/>
      <dgm:spPr/>
    </dgm:pt>
    <dgm:pt modelId="{E591FD89-F391-4DF5-86E4-820F2E34F099}" type="pres">
      <dgm:prSet presAssocID="{C425F7B6-A6C8-42C3-8F04-091D48C4D71A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014EDE-9E54-454F-8D86-253EE81CE884}" type="pres">
      <dgm:prSet presAssocID="{C425F7B6-A6C8-42C3-8F04-091D48C4D71A}" presName="wedge2" presStyleLbl="node1" presStyleIdx="1" presStyleCnt="4"/>
      <dgm:spPr/>
      <dgm:t>
        <a:bodyPr/>
        <a:lstStyle/>
        <a:p>
          <a:endParaRPr lang="ru-RU"/>
        </a:p>
      </dgm:t>
    </dgm:pt>
    <dgm:pt modelId="{D306EF5F-3900-4D13-9527-FDA0DC83C53C}" type="pres">
      <dgm:prSet presAssocID="{C425F7B6-A6C8-42C3-8F04-091D48C4D71A}" presName="dummy2a" presStyleCnt="0"/>
      <dgm:spPr/>
    </dgm:pt>
    <dgm:pt modelId="{77DADBFB-29F8-4FEE-B007-9B66A80B0AA2}" type="pres">
      <dgm:prSet presAssocID="{C425F7B6-A6C8-42C3-8F04-091D48C4D71A}" presName="dummy2b" presStyleCnt="0"/>
      <dgm:spPr/>
    </dgm:pt>
    <dgm:pt modelId="{101113DC-51C1-495C-81F7-13FFD3E11C5E}" type="pres">
      <dgm:prSet presAssocID="{C425F7B6-A6C8-42C3-8F04-091D48C4D71A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60AAAA-70D1-4C66-98A8-DA2FD13ABE10}" type="pres">
      <dgm:prSet presAssocID="{C425F7B6-A6C8-42C3-8F04-091D48C4D71A}" presName="wedge3" presStyleLbl="node1" presStyleIdx="2" presStyleCnt="4"/>
      <dgm:spPr/>
      <dgm:t>
        <a:bodyPr/>
        <a:lstStyle/>
        <a:p>
          <a:endParaRPr lang="ru-RU"/>
        </a:p>
      </dgm:t>
    </dgm:pt>
    <dgm:pt modelId="{397366A9-B9BF-4F1C-891D-98DF224547C5}" type="pres">
      <dgm:prSet presAssocID="{C425F7B6-A6C8-42C3-8F04-091D48C4D71A}" presName="dummy3a" presStyleCnt="0"/>
      <dgm:spPr/>
    </dgm:pt>
    <dgm:pt modelId="{3DA368E3-D904-4B4A-956C-F5E8E2C7E460}" type="pres">
      <dgm:prSet presAssocID="{C425F7B6-A6C8-42C3-8F04-091D48C4D71A}" presName="dummy3b" presStyleCnt="0"/>
      <dgm:spPr/>
    </dgm:pt>
    <dgm:pt modelId="{1E21B557-FC22-472B-85EF-CCE26D641C99}" type="pres">
      <dgm:prSet presAssocID="{C425F7B6-A6C8-42C3-8F04-091D48C4D71A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7411D9-8F18-466C-BFD1-D4910A15A60D}" type="pres">
      <dgm:prSet presAssocID="{C425F7B6-A6C8-42C3-8F04-091D48C4D71A}" presName="wedge4" presStyleLbl="node1" presStyleIdx="3" presStyleCnt="4"/>
      <dgm:spPr/>
      <dgm:t>
        <a:bodyPr/>
        <a:lstStyle/>
        <a:p>
          <a:endParaRPr lang="ru-RU"/>
        </a:p>
      </dgm:t>
    </dgm:pt>
    <dgm:pt modelId="{A13D1C9F-6F33-4244-B056-EFF7D6FACE3F}" type="pres">
      <dgm:prSet presAssocID="{C425F7B6-A6C8-42C3-8F04-091D48C4D71A}" presName="dummy4a" presStyleCnt="0"/>
      <dgm:spPr/>
    </dgm:pt>
    <dgm:pt modelId="{123FFC69-6531-4ADA-BC90-0C83E716BFD9}" type="pres">
      <dgm:prSet presAssocID="{C425F7B6-A6C8-42C3-8F04-091D48C4D71A}" presName="dummy4b" presStyleCnt="0"/>
      <dgm:spPr/>
    </dgm:pt>
    <dgm:pt modelId="{3EB84BFD-0AAE-47A6-8ED6-CBDAB8816283}" type="pres">
      <dgm:prSet presAssocID="{C425F7B6-A6C8-42C3-8F04-091D48C4D71A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F94FC5-65E2-47DF-893F-37A174A6B7A5}" type="pres">
      <dgm:prSet presAssocID="{0A4B6D0A-4691-40FA-83C5-6C011569966F}" presName="arrowWedge1" presStyleLbl="fgSibTrans2D1" presStyleIdx="0" presStyleCnt="4"/>
      <dgm:spPr/>
    </dgm:pt>
    <dgm:pt modelId="{8586F90C-801D-4476-80B9-6B4F5E98F132}" type="pres">
      <dgm:prSet presAssocID="{D454B68C-8A5F-423A-90F2-0F44A5E363C8}" presName="arrowWedge2" presStyleLbl="fgSibTrans2D1" presStyleIdx="1" presStyleCnt="4"/>
      <dgm:spPr/>
    </dgm:pt>
    <dgm:pt modelId="{F8AF0406-F631-4126-AD6E-4675E97ECB5E}" type="pres">
      <dgm:prSet presAssocID="{ED0FDAFC-1D3C-4FD8-98A6-47B088F7F164}" presName="arrowWedge3" presStyleLbl="fgSibTrans2D1" presStyleIdx="2" presStyleCnt="4" custLinFactNeighborX="-1022" custLinFactNeighborY="-2629"/>
      <dgm:spPr/>
    </dgm:pt>
    <dgm:pt modelId="{CABD7748-A5E0-4F50-9C9D-939E90BA4004}" type="pres">
      <dgm:prSet presAssocID="{88060835-67AD-4750-8C7A-423D500DE6E6}" presName="arrowWedge4" presStyleLbl="fgSibTrans2D1" presStyleIdx="3" presStyleCnt="4"/>
      <dgm:spPr/>
    </dgm:pt>
  </dgm:ptLst>
  <dgm:cxnLst>
    <dgm:cxn modelId="{2C958FE6-197B-4DA3-9C23-881BEBB978A4}" type="presOf" srcId="{E0493D9F-A834-4352-B65C-6A64BE391C27}" destId="{A760AAAA-70D1-4C66-98A8-DA2FD13ABE10}" srcOrd="0" destOrd="0" presId="urn:microsoft.com/office/officeart/2005/8/layout/cycle8"/>
    <dgm:cxn modelId="{B3FC6FBA-A039-4B8C-81FA-75714F1847F1}" type="presOf" srcId="{86AA9D56-B8AE-4C45-B341-20AA9C7B817F}" destId="{101113DC-51C1-495C-81F7-13FFD3E11C5E}" srcOrd="1" destOrd="0" presId="urn:microsoft.com/office/officeart/2005/8/layout/cycle8"/>
    <dgm:cxn modelId="{4F115AC9-73EB-47A5-88C2-31F0124DB404}" type="presOf" srcId="{C0BF614D-DEE4-44CF-A902-377BF72E9E1D}" destId="{E591FD89-F391-4DF5-86E4-820F2E34F099}" srcOrd="1" destOrd="0" presId="urn:microsoft.com/office/officeart/2005/8/layout/cycle8"/>
    <dgm:cxn modelId="{CFB28CD3-0245-4274-BF8E-EEFD3CE1C441}" type="presOf" srcId="{86AA9D56-B8AE-4C45-B341-20AA9C7B817F}" destId="{44014EDE-9E54-454F-8D86-253EE81CE884}" srcOrd="0" destOrd="0" presId="urn:microsoft.com/office/officeart/2005/8/layout/cycle8"/>
    <dgm:cxn modelId="{E051E53E-E4A8-47D8-ABAD-479DD477BCD0}" srcId="{C425F7B6-A6C8-42C3-8F04-091D48C4D71A}" destId="{E0493D9F-A834-4352-B65C-6A64BE391C27}" srcOrd="2" destOrd="0" parTransId="{9BBAB8E0-15A1-4AF2-B709-A2AD7F72CEE2}" sibTransId="{ED0FDAFC-1D3C-4FD8-98A6-47B088F7F164}"/>
    <dgm:cxn modelId="{E9FF6F8B-CF58-4616-B015-2441744F8A48}" type="presOf" srcId="{C425F7B6-A6C8-42C3-8F04-091D48C4D71A}" destId="{11B08D52-1BE8-48D4-9BF4-25E49256FF12}" srcOrd="0" destOrd="0" presId="urn:microsoft.com/office/officeart/2005/8/layout/cycle8"/>
    <dgm:cxn modelId="{7340516C-3E66-47D8-9AEB-9AE1062773B5}" type="presOf" srcId="{EAB32398-A53A-4082-A9CC-8E74A25D5C25}" destId="{3EB84BFD-0AAE-47A6-8ED6-CBDAB8816283}" srcOrd="1" destOrd="0" presId="urn:microsoft.com/office/officeart/2005/8/layout/cycle8"/>
    <dgm:cxn modelId="{86892DA4-F730-496D-A48D-D51288E89760}" srcId="{C425F7B6-A6C8-42C3-8F04-091D48C4D71A}" destId="{86AA9D56-B8AE-4C45-B341-20AA9C7B817F}" srcOrd="1" destOrd="0" parTransId="{7B699061-DF63-49E4-A3E3-C2159349B615}" sibTransId="{D454B68C-8A5F-423A-90F2-0F44A5E363C8}"/>
    <dgm:cxn modelId="{F1D3BE3C-C7F6-4336-88ED-B11015B35EC2}" type="presOf" srcId="{EAB32398-A53A-4082-A9CC-8E74A25D5C25}" destId="{A27411D9-8F18-466C-BFD1-D4910A15A60D}" srcOrd="0" destOrd="0" presId="urn:microsoft.com/office/officeart/2005/8/layout/cycle8"/>
    <dgm:cxn modelId="{F4D9E8E2-7D26-479B-BBB4-81205F769487}" type="presOf" srcId="{E0493D9F-A834-4352-B65C-6A64BE391C27}" destId="{1E21B557-FC22-472B-85EF-CCE26D641C99}" srcOrd="1" destOrd="0" presId="urn:microsoft.com/office/officeart/2005/8/layout/cycle8"/>
    <dgm:cxn modelId="{132B2FF2-55C4-4314-BB8F-2C35A7FB7B3E}" type="presOf" srcId="{C0BF614D-DEE4-44CF-A902-377BF72E9E1D}" destId="{C45CE485-DA91-4B0D-8BFB-55065CBF9288}" srcOrd="0" destOrd="0" presId="urn:microsoft.com/office/officeart/2005/8/layout/cycle8"/>
    <dgm:cxn modelId="{4D45D9BE-48BD-4E7C-B4FC-C3B0A94ED50D}" srcId="{C425F7B6-A6C8-42C3-8F04-091D48C4D71A}" destId="{EAB32398-A53A-4082-A9CC-8E74A25D5C25}" srcOrd="3" destOrd="0" parTransId="{25F8B805-F0B4-4081-A5B3-7768B55C60EB}" sibTransId="{88060835-67AD-4750-8C7A-423D500DE6E6}"/>
    <dgm:cxn modelId="{D474E964-AA7D-496F-AB06-BE7AE5FDC563}" srcId="{C425F7B6-A6C8-42C3-8F04-091D48C4D71A}" destId="{C0BF614D-DEE4-44CF-A902-377BF72E9E1D}" srcOrd="0" destOrd="0" parTransId="{D627B83E-9A28-41DB-9E57-7117F42E34D3}" sibTransId="{0A4B6D0A-4691-40FA-83C5-6C011569966F}"/>
    <dgm:cxn modelId="{43CCF1B0-B9BB-4BF5-933A-7434C0750AC0}" type="presParOf" srcId="{11B08D52-1BE8-48D4-9BF4-25E49256FF12}" destId="{C45CE485-DA91-4B0D-8BFB-55065CBF9288}" srcOrd="0" destOrd="0" presId="urn:microsoft.com/office/officeart/2005/8/layout/cycle8"/>
    <dgm:cxn modelId="{276B4A33-5859-4AA9-8F87-A7EE83C9184C}" type="presParOf" srcId="{11B08D52-1BE8-48D4-9BF4-25E49256FF12}" destId="{76662E77-D449-4F91-9FCC-0E72C7ABEC88}" srcOrd="1" destOrd="0" presId="urn:microsoft.com/office/officeart/2005/8/layout/cycle8"/>
    <dgm:cxn modelId="{1B9ABF56-F17C-4826-868E-AFB875B07CD7}" type="presParOf" srcId="{11B08D52-1BE8-48D4-9BF4-25E49256FF12}" destId="{5A3F45A3-39D7-480F-AFED-C3E53A23B1D5}" srcOrd="2" destOrd="0" presId="urn:microsoft.com/office/officeart/2005/8/layout/cycle8"/>
    <dgm:cxn modelId="{6D8B1D67-B560-4170-9F5F-0887B757E348}" type="presParOf" srcId="{11B08D52-1BE8-48D4-9BF4-25E49256FF12}" destId="{E591FD89-F391-4DF5-86E4-820F2E34F099}" srcOrd="3" destOrd="0" presId="urn:microsoft.com/office/officeart/2005/8/layout/cycle8"/>
    <dgm:cxn modelId="{BF838965-8B3A-4116-A001-6793DB03F3E5}" type="presParOf" srcId="{11B08D52-1BE8-48D4-9BF4-25E49256FF12}" destId="{44014EDE-9E54-454F-8D86-253EE81CE884}" srcOrd="4" destOrd="0" presId="urn:microsoft.com/office/officeart/2005/8/layout/cycle8"/>
    <dgm:cxn modelId="{50E2604E-D8F5-4981-BF7C-E179BE7C9CAF}" type="presParOf" srcId="{11B08D52-1BE8-48D4-9BF4-25E49256FF12}" destId="{D306EF5F-3900-4D13-9527-FDA0DC83C53C}" srcOrd="5" destOrd="0" presId="urn:microsoft.com/office/officeart/2005/8/layout/cycle8"/>
    <dgm:cxn modelId="{647F1E16-1158-4202-896C-DD67AD2552CD}" type="presParOf" srcId="{11B08D52-1BE8-48D4-9BF4-25E49256FF12}" destId="{77DADBFB-29F8-4FEE-B007-9B66A80B0AA2}" srcOrd="6" destOrd="0" presId="urn:microsoft.com/office/officeart/2005/8/layout/cycle8"/>
    <dgm:cxn modelId="{2BA6BF4B-E116-4C22-ADA5-1D69949693AC}" type="presParOf" srcId="{11B08D52-1BE8-48D4-9BF4-25E49256FF12}" destId="{101113DC-51C1-495C-81F7-13FFD3E11C5E}" srcOrd="7" destOrd="0" presId="urn:microsoft.com/office/officeart/2005/8/layout/cycle8"/>
    <dgm:cxn modelId="{EE3EB734-1BB3-41FB-B8F8-7A4212A32664}" type="presParOf" srcId="{11B08D52-1BE8-48D4-9BF4-25E49256FF12}" destId="{A760AAAA-70D1-4C66-98A8-DA2FD13ABE10}" srcOrd="8" destOrd="0" presId="urn:microsoft.com/office/officeart/2005/8/layout/cycle8"/>
    <dgm:cxn modelId="{65834546-9F20-436C-A8A7-F3CFAA6CB5AD}" type="presParOf" srcId="{11B08D52-1BE8-48D4-9BF4-25E49256FF12}" destId="{397366A9-B9BF-4F1C-891D-98DF224547C5}" srcOrd="9" destOrd="0" presId="urn:microsoft.com/office/officeart/2005/8/layout/cycle8"/>
    <dgm:cxn modelId="{A800413C-72A3-4B8E-8E96-1CA63DBE2BA1}" type="presParOf" srcId="{11B08D52-1BE8-48D4-9BF4-25E49256FF12}" destId="{3DA368E3-D904-4B4A-956C-F5E8E2C7E460}" srcOrd="10" destOrd="0" presId="urn:microsoft.com/office/officeart/2005/8/layout/cycle8"/>
    <dgm:cxn modelId="{3F41AE73-6302-401B-99A4-9D3D9A1FEC42}" type="presParOf" srcId="{11B08D52-1BE8-48D4-9BF4-25E49256FF12}" destId="{1E21B557-FC22-472B-85EF-CCE26D641C99}" srcOrd="11" destOrd="0" presId="urn:microsoft.com/office/officeart/2005/8/layout/cycle8"/>
    <dgm:cxn modelId="{126E9D70-05FF-4C86-908F-DF840C8B0921}" type="presParOf" srcId="{11B08D52-1BE8-48D4-9BF4-25E49256FF12}" destId="{A27411D9-8F18-466C-BFD1-D4910A15A60D}" srcOrd="12" destOrd="0" presId="urn:microsoft.com/office/officeart/2005/8/layout/cycle8"/>
    <dgm:cxn modelId="{00092211-52A6-4B36-B014-D65D21F5B2EC}" type="presParOf" srcId="{11B08D52-1BE8-48D4-9BF4-25E49256FF12}" destId="{A13D1C9F-6F33-4244-B056-EFF7D6FACE3F}" srcOrd="13" destOrd="0" presId="urn:microsoft.com/office/officeart/2005/8/layout/cycle8"/>
    <dgm:cxn modelId="{7D481DB2-E052-4D43-A53C-6A8BEBA5DCA0}" type="presParOf" srcId="{11B08D52-1BE8-48D4-9BF4-25E49256FF12}" destId="{123FFC69-6531-4ADA-BC90-0C83E716BFD9}" srcOrd="14" destOrd="0" presId="urn:microsoft.com/office/officeart/2005/8/layout/cycle8"/>
    <dgm:cxn modelId="{DF9B22C8-7ACA-4AC2-8C6C-AC51FDD9FF4E}" type="presParOf" srcId="{11B08D52-1BE8-48D4-9BF4-25E49256FF12}" destId="{3EB84BFD-0AAE-47A6-8ED6-CBDAB8816283}" srcOrd="15" destOrd="0" presId="urn:microsoft.com/office/officeart/2005/8/layout/cycle8"/>
    <dgm:cxn modelId="{2D19714F-8BBA-4EC5-955D-355C1086051A}" type="presParOf" srcId="{11B08D52-1BE8-48D4-9BF4-25E49256FF12}" destId="{5FF94FC5-65E2-47DF-893F-37A174A6B7A5}" srcOrd="16" destOrd="0" presId="urn:microsoft.com/office/officeart/2005/8/layout/cycle8"/>
    <dgm:cxn modelId="{87E7D960-D243-478E-9F84-37FBF9C15388}" type="presParOf" srcId="{11B08D52-1BE8-48D4-9BF4-25E49256FF12}" destId="{8586F90C-801D-4476-80B9-6B4F5E98F132}" srcOrd="17" destOrd="0" presId="urn:microsoft.com/office/officeart/2005/8/layout/cycle8"/>
    <dgm:cxn modelId="{89A21B35-AB96-408A-8690-20E129734A39}" type="presParOf" srcId="{11B08D52-1BE8-48D4-9BF4-25E49256FF12}" destId="{F8AF0406-F631-4126-AD6E-4675E97ECB5E}" srcOrd="18" destOrd="0" presId="urn:microsoft.com/office/officeart/2005/8/layout/cycle8"/>
    <dgm:cxn modelId="{AFAD4258-A18F-440F-8E2D-ADA58D1ACDFB}" type="presParOf" srcId="{11B08D52-1BE8-48D4-9BF4-25E49256FF12}" destId="{CABD7748-A5E0-4F50-9C9D-939E90BA4004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9F55F0-4184-4D89-B6C0-620A2CEB6061}" type="doc">
      <dgm:prSet loTypeId="urn:microsoft.com/office/officeart/2005/8/layout/arrow3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FCA9C3-3D9A-4D6A-8B8D-3F21448B4982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Понимание вызывает чувство радости, восторга, просветления</a:t>
          </a:r>
          <a:endParaRPr lang="ru-RU" b="1" dirty="0">
            <a:solidFill>
              <a:srgbClr val="002060"/>
            </a:solidFill>
          </a:endParaRPr>
        </a:p>
      </dgm:t>
    </dgm:pt>
    <dgm:pt modelId="{86129657-F5EB-4411-85ED-EF545BF1F6DD}" type="parTrans" cxnId="{32F45220-2F3B-45A4-AE0F-C3A1F641F7D6}">
      <dgm:prSet/>
      <dgm:spPr/>
      <dgm:t>
        <a:bodyPr/>
        <a:lstStyle/>
        <a:p>
          <a:endParaRPr lang="ru-RU"/>
        </a:p>
      </dgm:t>
    </dgm:pt>
    <dgm:pt modelId="{00067DE3-7336-4547-89D7-70BA201DCDCA}" type="sibTrans" cxnId="{32F45220-2F3B-45A4-AE0F-C3A1F641F7D6}">
      <dgm:prSet/>
      <dgm:spPr/>
      <dgm:t>
        <a:bodyPr/>
        <a:lstStyle/>
        <a:p>
          <a:endParaRPr lang="ru-RU"/>
        </a:p>
      </dgm:t>
    </dgm:pt>
    <dgm:pt modelId="{45B336A0-F504-4C62-AF84-362F99B2D711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Непонимание вызывает утомление, раздражение, скуку, снижает самооценку</a:t>
          </a:r>
          <a:endParaRPr lang="ru-RU" b="1" dirty="0">
            <a:solidFill>
              <a:srgbClr val="002060"/>
            </a:solidFill>
          </a:endParaRPr>
        </a:p>
      </dgm:t>
    </dgm:pt>
    <dgm:pt modelId="{CE6CB5E7-7995-4828-B7F6-53713E89F127}" type="parTrans" cxnId="{36E5A946-B4A7-4911-A94B-9DC0238B6419}">
      <dgm:prSet/>
      <dgm:spPr/>
      <dgm:t>
        <a:bodyPr/>
        <a:lstStyle/>
        <a:p>
          <a:endParaRPr lang="ru-RU"/>
        </a:p>
      </dgm:t>
    </dgm:pt>
    <dgm:pt modelId="{5E1D6B8A-EE07-4777-910F-B3FC07D31819}" type="sibTrans" cxnId="{36E5A946-B4A7-4911-A94B-9DC0238B6419}">
      <dgm:prSet/>
      <dgm:spPr/>
      <dgm:t>
        <a:bodyPr/>
        <a:lstStyle/>
        <a:p>
          <a:endParaRPr lang="ru-RU"/>
        </a:p>
      </dgm:t>
    </dgm:pt>
    <dgm:pt modelId="{29B76DF1-644C-43DE-AB82-3A96C4BA6E48}" type="pres">
      <dgm:prSet presAssocID="{599F55F0-4184-4D89-B6C0-620A2CEB6061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AED39C-056B-4379-946F-2A3560705B2E}" type="pres">
      <dgm:prSet presAssocID="{599F55F0-4184-4D89-B6C0-620A2CEB6061}" presName="divider" presStyleLbl="fgShp" presStyleIdx="0" presStyleCnt="1" custAng="21238901" custLinFactNeighborX="-391" custLinFactNeighborY="-2735"/>
      <dgm:spPr/>
    </dgm:pt>
    <dgm:pt modelId="{C5491905-1B3F-4B52-AF83-9297D71C9CE4}" type="pres">
      <dgm:prSet presAssocID="{C7FCA9C3-3D9A-4D6A-8B8D-3F21448B4982}" presName="downArrow" presStyleLbl="node1" presStyleIdx="0" presStyleCnt="2" custScaleX="65418"/>
      <dgm:spPr/>
    </dgm:pt>
    <dgm:pt modelId="{2B7EC6B6-3BAC-48D6-BB17-E503D8DFE93B}" type="pres">
      <dgm:prSet presAssocID="{C7FCA9C3-3D9A-4D6A-8B8D-3F21448B4982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197BB7-D25A-4E42-8EBF-97DFB1102022}" type="pres">
      <dgm:prSet presAssocID="{45B336A0-F504-4C62-AF84-362F99B2D711}" presName="upArrow" presStyleLbl="node1" presStyleIdx="1" presStyleCnt="2" custScaleX="67395"/>
      <dgm:spPr/>
    </dgm:pt>
    <dgm:pt modelId="{6E92FC1C-849C-4B91-999E-4FF521BC50E5}" type="pres">
      <dgm:prSet presAssocID="{45B336A0-F504-4C62-AF84-362F99B2D711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E5A946-B4A7-4911-A94B-9DC0238B6419}" srcId="{599F55F0-4184-4D89-B6C0-620A2CEB6061}" destId="{45B336A0-F504-4C62-AF84-362F99B2D711}" srcOrd="1" destOrd="0" parTransId="{CE6CB5E7-7995-4828-B7F6-53713E89F127}" sibTransId="{5E1D6B8A-EE07-4777-910F-B3FC07D31819}"/>
    <dgm:cxn modelId="{13C19F25-9189-4A6B-B3B6-1A64C6A83EC8}" type="presOf" srcId="{C7FCA9C3-3D9A-4D6A-8B8D-3F21448B4982}" destId="{2B7EC6B6-3BAC-48D6-BB17-E503D8DFE93B}" srcOrd="0" destOrd="0" presId="urn:microsoft.com/office/officeart/2005/8/layout/arrow3"/>
    <dgm:cxn modelId="{3BD80CFA-CD9E-4D53-A2B6-304E3729639A}" type="presOf" srcId="{45B336A0-F504-4C62-AF84-362F99B2D711}" destId="{6E92FC1C-849C-4B91-999E-4FF521BC50E5}" srcOrd="0" destOrd="0" presId="urn:microsoft.com/office/officeart/2005/8/layout/arrow3"/>
    <dgm:cxn modelId="{32F45220-2F3B-45A4-AE0F-C3A1F641F7D6}" srcId="{599F55F0-4184-4D89-B6C0-620A2CEB6061}" destId="{C7FCA9C3-3D9A-4D6A-8B8D-3F21448B4982}" srcOrd="0" destOrd="0" parTransId="{86129657-F5EB-4411-85ED-EF545BF1F6DD}" sibTransId="{00067DE3-7336-4547-89D7-70BA201DCDCA}"/>
    <dgm:cxn modelId="{4884EA55-5573-4E5A-8D40-0CF8B479126A}" type="presOf" srcId="{599F55F0-4184-4D89-B6C0-620A2CEB6061}" destId="{29B76DF1-644C-43DE-AB82-3A96C4BA6E48}" srcOrd="0" destOrd="0" presId="urn:microsoft.com/office/officeart/2005/8/layout/arrow3"/>
    <dgm:cxn modelId="{52D7EDBC-2B89-41F2-8ABB-413B50B66BCB}" type="presParOf" srcId="{29B76DF1-644C-43DE-AB82-3A96C4BA6E48}" destId="{9BAED39C-056B-4379-946F-2A3560705B2E}" srcOrd="0" destOrd="0" presId="urn:microsoft.com/office/officeart/2005/8/layout/arrow3"/>
    <dgm:cxn modelId="{35F6FFAF-9E64-478E-85CF-6BCF28F3A4EE}" type="presParOf" srcId="{29B76DF1-644C-43DE-AB82-3A96C4BA6E48}" destId="{C5491905-1B3F-4B52-AF83-9297D71C9CE4}" srcOrd="1" destOrd="0" presId="urn:microsoft.com/office/officeart/2005/8/layout/arrow3"/>
    <dgm:cxn modelId="{7B79BBF1-1524-4EF7-ADF4-5FFA647BA498}" type="presParOf" srcId="{29B76DF1-644C-43DE-AB82-3A96C4BA6E48}" destId="{2B7EC6B6-3BAC-48D6-BB17-E503D8DFE93B}" srcOrd="2" destOrd="0" presId="urn:microsoft.com/office/officeart/2005/8/layout/arrow3"/>
    <dgm:cxn modelId="{59B812F6-080F-4A32-AB77-90F8A2FD6928}" type="presParOf" srcId="{29B76DF1-644C-43DE-AB82-3A96C4BA6E48}" destId="{CD197BB7-D25A-4E42-8EBF-97DFB1102022}" srcOrd="3" destOrd="0" presId="urn:microsoft.com/office/officeart/2005/8/layout/arrow3"/>
    <dgm:cxn modelId="{0A8FC288-D1CF-46C2-802A-C220E34DB645}" type="presParOf" srcId="{29B76DF1-644C-43DE-AB82-3A96C4BA6E48}" destId="{6E92FC1C-849C-4B91-999E-4FF521BC50E5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C006574-EC0B-44AB-B6BC-9E797AA548C6}" type="doc">
      <dgm:prSet loTypeId="urn:microsoft.com/office/officeart/2005/8/layout/vProcess5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29B4FB-005A-4CA0-9FBA-6BEE65F14706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Предварительное понимание (смутные намеки на понимание, зарождение понимания)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74572D22-7E75-4D9C-8F0E-86C5680C51D4}" type="parTrans" cxnId="{ADCCA8ED-34BB-4A4C-B4EC-6CA993B06E2D}">
      <dgm:prSet/>
      <dgm:spPr/>
      <dgm:t>
        <a:bodyPr/>
        <a:lstStyle/>
        <a:p>
          <a:endParaRPr lang="ru-RU"/>
        </a:p>
      </dgm:t>
    </dgm:pt>
    <dgm:pt modelId="{2000A149-7036-4982-B69A-AE6036795EA7}" type="sibTrans" cxnId="{ADCCA8ED-34BB-4A4C-B4EC-6CA993B06E2D}">
      <dgm:prSet/>
      <dgm:spPr/>
      <dgm:t>
        <a:bodyPr/>
        <a:lstStyle/>
        <a:p>
          <a:endParaRPr lang="ru-RU" dirty="0"/>
        </a:p>
      </dgm:t>
    </dgm:pt>
    <dgm:pt modelId="{FF9046E6-0208-4E8D-8FBF-3B9C80502696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Недостаточно отчетливое понимание (человек еще не может выразить словами смысл воспринятого)</a:t>
          </a: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b="1" dirty="0"/>
        </a:p>
      </dgm:t>
    </dgm:pt>
    <dgm:pt modelId="{AE374B5A-8A57-461A-90ED-D67C17E24D70}" type="parTrans" cxnId="{BB211B09-AE1B-45C1-9EBA-926CD01DC0B0}">
      <dgm:prSet/>
      <dgm:spPr/>
      <dgm:t>
        <a:bodyPr/>
        <a:lstStyle/>
        <a:p>
          <a:endParaRPr lang="ru-RU"/>
        </a:p>
      </dgm:t>
    </dgm:pt>
    <dgm:pt modelId="{AD91C99C-B287-4198-A234-213AE6053AEF}" type="sibTrans" cxnId="{BB211B09-AE1B-45C1-9EBA-926CD01DC0B0}">
      <dgm:prSet/>
      <dgm:spPr/>
      <dgm:t>
        <a:bodyPr/>
        <a:lstStyle/>
        <a:p>
          <a:endParaRPr lang="ru-RU" dirty="0"/>
        </a:p>
      </dgm:t>
    </dgm:pt>
    <dgm:pt modelId="{7F147AAB-38B5-4D61-B8AE-7D9A070EEA30}">
      <dgm:prSet phldrT="[Текст]"/>
      <dgm:spPr/>
      <dgm:t>
        <a:bodyPr/>
        <a:lstStyle/>
        <a:p>
          <a:endParaRPr lang="ru-RU" dirty="0"/>
        </a:p>
      </dgm:t>
    </dgm:pt>
    <dgm:pt modelId="{997BD52E-BECA-41FB-9198-40842A814B39}" type="parTrans" cxnId="{41951373-0BAE-4620-A24E-FE448D504A93}">
      <dgm:prSet/>
      <dgm:spPr/>
      <dgm:t>
        <a:bodyPr/>
        <a:lstStyle/>
        <a:p>
          <a:endParaRPr lang="ru-RU"/>
        </a:p>
      </dgm:t>
    </dgm:pt>
    <dgm:pt modelId="{E44A22D9-803C-4883-AD57-FA5B9FA430AC}" type="sibTrans" cxnId="{41951373-0BAE-4620-A24E-FE448D504A93}">
      <dgm:prSet/>
      <dgm:spPr/>
      <dgm:t>
        <a:bodyPr/>
        <a:lstStyle/>
        <a:p>
          <a:endParaRPr lang="ru-RU"/>
        </a:p>
      </dgm:t>
    </dgm:pt>
    <dgm:pt modelId="{995BD207-AFDC-4DDB-90B9-1321E14821BF}">
      <dgm:prSet/>
      <dgm:spPr/>
      <dgm:t>
        <a:bodyPr/>
        <a:lstStyle/>
        <a:p>
          <a:endParaRPr lang="ru-RU" dirty="0"/>
        </a:p>
      </dgm:t>
    </dgm:pt>
    <dgm:pt modelId="{F77A4476-BC0B-47B3-89DA-0074C0C21155}" type="parTrans" cxnId="{B48305F7-46A2-4379-8B36-7E864123AB45}">
      <dgm:prSet/>
      <dgm:spPr/>
      <dgm:t>
        <a:bodyPr/>
        <a:lstStyle/>
        <a:p>
          <a:endParaRPr lang="ru-RU"/>
        </a:p>
      </dgm:t>
    </dgm:pt>
    <dgm:pt modelId="{D9070B11-650A-4C6C-A8FE-D685182E5139}" type="sibTrans" cxnId="{B48305F7-46A2-4379-8B36-7E864123AB45}">
      <dgm:prSet/>
      <dgm:spPr/>
      <dgm:t>
        <a:bodyPr/>
        <a:lstStyle/>
        <a:p>
          <a:endParaRPr lang="ru-RU"/>
        </a:p>
      </dgm:t>
    </dgm:pt>
    <dgm:pt modelId="{6CFB2887-2A00-46FD-AD74-025E11C0FA79}">
      <dgm:prSet/>
      <dgm:spPr/>
      <dgm:t>
        <a:bodyPr/>
        <a:lstStyle/>
        <a:p>
          <a:r>
            <a:rPr lang="ru-RU" b="1" dirty="0" smtClean="0"/>
            <a:t>Смутное понимание (уже имеется, но еще в самом общем, неразвернутом, неопределенном виде)</a:t>
          </a:r>
          <a:endParaRPr lang="ru-RU" b="1" dirty="0"/>
        </a:p>
      </dgm:t>
    </dgm:pt>
    <dgm:pt modelId="{A2B2BDEB-ED50-44D6-87FC-AC5F3FE5000D}" type="parTrans" cxnId="{058BA5B9-4263-4BAA-87E1-78CCDC7CB674}">
      <dgm:prSet/>
      <dgm:spPr/>
      <dgm:t>
        <a:bodyPr/>
        <a:lstStyle/>
        <a:p>
          <a:endParaRPr lang="ru-RU"/>
        </a:p>
      </dgm:t>
    </dgm:pt>
    <dgm:pt modelId="{D4F755E9-D25E-45A5-9FE8-20329E10ABEC}" type="sibTrans" cxnId="{058BA5B9-4263-4BAA-87E1-78CCDC7CB674}">
      <dgm:prSet/>
      <dgm:spPr/>
      <dgm:t>
        <a:bodyPr/>
        <a:lstStyle/>
        <a:p>
          <a:endParaRPr lang="ru-RU" dirty="0"/>
        </a:p>
      </dgm:t>
    </dgm:pt>
    <dgm:pt modelId="{21E25CB3-4195-4908-8DA5-512EB25118AB}">
      <dgm:prSet/>
      <dgm:spPr/>
      <dgm:t>
        <a:bodyPr/>
        <a:lstStyle/>
        <a:p>
          <a:r>
            <a:rPr lang="ru-RU" b="1" dirty="0" smtClean="0"/>
            <a:t>Отчетливое понимание (человек может изложить воспринятое другому, но в основном репродуктивно, т.е. близко к тексту подлинника)</a:t>
          </a:r>
          <a:endParaRPr lang="ru-RU" b="1" dirty="0"/>
        </a:p>
      </dgm:t>
    </dgm:pt>
    <dgm:pt modelId="{6DDBA603-05ED-4432-8694-EA5DD1DF909E}" type="parTrans" cxnId="{98A487DD-FB1F-420D-8EF1-09C47F1584D6}">
      <dgm:prSet/>
      <dgm:spPr/>
      <dgm:t>
        <a:bodyPr/>
        <a:lstStyle/>
        <a:p>
          <a:endParaRPr lang="ru-RU"/>
        </a:p>
      </dgm:t>
    </dgm:pt>
    <dgm:pt modelId="{BE620DFF-9DD2-4610-90D8-7D806DF62677}" type="sibTrans" cxnId="{98A487DD-FB1F-420D-8EF1-09C47F1584D6}">
      <dgm:prSet/>
      <dgm:spPr/>
      <dgm:t>
        <a:bodyPr/>
        <a:lstStyle/>
        <a:p>
          <a:endParaRPr lang="ru-RU" dirty="0"/>
        </a:p>
      </dgm:t>
    </dgm:pt>
    <dgm:pt modelId="{ACB68C6B-A5B1-401B-A77E-F15055893EDA}">
      <dgm:prSet/>
      <dgm:spPr/>
      <dgm:t>
        <a:bodyPr/>
        <a:lstStyle/>
        <a:p>
          <a:r>
            <a:rPr lang="ru-RU" b="1" dirty="0" smtClean="0"/>
            <a:t>Полное понимание (воспринятое переводится на свой язык, подвергается творческой переработке; изложение своими словами)</a:t>
          </a:r>
          <a:endParaRPr lang="ru-RU" b="1" dirty="0"/>
        </a:p>
      </dgm:t>
    </dgm:pt>
    <dgm:pt modelId="{B14C1963-1A35-4153-ABDA-D13BE9AF7D4B}" type="parTrans" cxnId="{543C6547-C3B7-45DB-8BDB-739083F10F35}">
      <dgm:prSet/>
      <dgm:spPr/>
      <dgm:t>
        <a:bodyPr/>
        <a:lstStyle/>
        <a:p>
          <a:endParaRPr lang="ru-RU"/>
        </a:p>
      </dgm:t>
    </dgm:pt>
    <dgm:pt modelId="{A8F87D8A-45B3-4266-B4EE-63723EC80658}" type="sibTrans" cxnId="{543C6547-C3B7-45DB-8BDB-739083F10F35}">
      <dgm:prSet/>
      <dgm:spPr/>
      <dgm:t>
        <a:bodyPr/>
        <a:lstStyle/>
        <a:p>
          <a:endParaRPr lang="ru-RU"/>
        </a:p>
      </dgm:t>
    </dgm:pt>
    <dgm:pt modelId="{7950BD41-9520-4DD4-A6A4-89BD3132FF58}">
      <dgm:prSet/>
      <dgm:spPr/>
      <dgm:t>
        <a:bodyPr/>
        <a:lstStyle/>
        <a:p>
          <a:endParaRPr lang="ru-RU"/>
        </a:p>
      </dgm:t>
    </dgm:pt>
    <dgm:pt modelId="{98DCF2AB-20A8-4218-B50E-299CC0C953CB}" type="parTrans" cxnId="{9AC6ABD6-133E-4B60-933A-B860F1F9890B}">
      <dgm:prSet/>
      <dgm:spPr/>
      <dgm:t>
        <a:bodyPr/>
        <a:lstStyle/>
        <a:p>
          <a:endParaRPr lang="ru-RU"/>
        </a:p>
      </dgm:t>
    </dgm:pt>
    <dgm:pt modelId="{5187CA96-42F7-4C46-BE20-694486F0CAA0}" type="sibTrans" cxnId="{9AC6ABD6-133E-4B60-933A-B860F1F9890B}">
      <dgm:prSet/>
      <dgm:spPr/>
      <dgm:t>
        <a:bodyPr/>
        <a:lstStyle/>
        <a:p>
          <a:endParaRPr lang="ru-RU"/>
        </a:p>
      </dgm:t>
    </dgm:pt>
    <dgm:pt modelId="{824EFBC9-B568-4779-A82D-448C5EF85637}" type="pres">
      <dgm:prSet presAssocID="{AC006574-EC0B-44AB-B6BC-9E797AA548C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08CDD4-F7A6-4C92-9034-F854F075EB16}" type="pres">
      <dgm:prSet presAssocID="{AC006574-EC0B-44AB-B6BC-9E797AA548C6}" presName="dummyMaxCanvas" presStyleCnt="0">
        <dgm:presLayoutVars/>
      </dgm:prSet>
      <dgm:spPr/>
    </dgm:pt>
    <dgm:pt modelId="{D6930880-89E3-4200-A03F-A525E87BC0A1}" type="pres">
      <dgm:prSet presAssocID="{AC006574-EC0B-44AB-B6BC-9E797AA548C6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26767E-3C6C-4358-8262-E5778728EEA5}" type="pres">
      <dgm:prSet presAssocID="{AC006574-EC0B-44AB-B6BC-9E797AA548C6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803AA1-E5AB-46A0-AEAF-E8BA0F883FAB}" type="pres">
      <dgm:prSet presAssocID="{AC006574-EC0B-44AB-B6BC-9E797AA548C6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3AC639-CCD5-4321-849D-9A804EBEEC5B}" type="pres">
      <dgm:prSet presAssocID="{AC006574-EC0B-44AB-B6BC-9E797AA548C6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8AC550-E12D-4A1A-873B-946D16BF588E}" type="pres">
      <dgm:prSet presAssocID="{AC006574-EC0B-44AB-B6BC-9E797AA548C6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435524-EE1A-4D73-897B-1AF98B655221}" type="pres">
      <dgm:prSet presAssocID="{AC006574-EC0B-44AB-B6BC-9E797AA548C6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2A969F-5FF3-407D-A01C-8E0D6431BA97}" type="pres">
      <dgm:prSet presAssocID="{AC006574-EC0B-44AB-B6BC-9E797AA548C6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5CF67D-AE59-4F2D-86FD-3A54FE341717}" type="pres">
      <dgm:prSet presAssocID="{AC006574-EC0B-44AB-B6BC-9E797AA548C6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C48825-27E8-40A4-85D6-C145C6F82772}" type="pres">
      <dgm:prSet presAssocID="{AC006574-EC0B-44AB-B6BC-9E797AA548C6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0DC8E5-665B-404B-A7D8-04B31C55C410}" type="pres">
      <dgm:prSet presAssocID="{AC006574-EC0B-44AB-B6BC-9E797AA548C6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0CB32B-DB65-4987-A762-2D39891375A9}" type="pres">
      <dgm:prSet presAssocID="{AC006574-EC0B-44AB-B6BC-9E797AA548C6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9D1D08-47D1-4123-AAC5-5196C4063FC4}" type="pres">
      <dgm:prSet presAssocID="{AC006574-EC0B-44AB-B6BC-9E797AA548C6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069449-A468-4CAA-9907-48B08BAE0D28}" type="pres">
      <dgm:prSet presAssocID="{AC006574-EC0B-44AB-B6BC-9E797AA548C6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CEEB7B-2C3F-427F-AD0D-10B1E1712096}" type="pres">
      <dgm:prSet presAssocID="{AC006574-EC0B-44AB-B6BC-9E797AA548C6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8305F7-46A2-4379-8B36-7E864123AB45}" srcId="{AC006574-EC0B-44AB-B6BC-9E797AA548C6}" destId="{995BD207-AFDC-4DDB-90B9-1321E14821BF}" srcOrd="7" destOrd="0" parTransId="{F77A4476-BC0B-47B3-89DA-0074C0C21155}" sibTransId="{D9070B11-650A-4C6C-A8FE-D685182E5139}"/>
    <dgm:cxn modelId="{297D1FBC-257C-4980-9691-2CF8CEEBB196}" type="presOf" srcId="{FF9046E6-0208-4E8D-8FBF-3B9C80502696}" destId="{D99D1D08-47D1-4123-AAC5-5196C4063FC4}" srcOrd="1" destOrd="0" presId="urn:microsoft.com/office/officeart/2005/8/layout/vProcess5"/>
    <dgm:cxn modelId="{AD226D55-1530-48CB-8E49-1D5FFC24805F}" type="presOf" srcId="{FF9046E6-0208-4E8D-8FBF-3B9C80502696}" destId="{4B803AA1-E5AB-46A0-AEAF-E8BA0F883FAB}" srcOrd="0" destOrd="0" presId="urn:microsoft.com/office/officeart/2005/8/layout/vProcess5"/>
    <dgm:cxn modelId="{EB6D1C4A-E1E1-4D28-BAF1-114A82847EF5}" type="presOf" srcId="{ACB68C6B-A5B1-401B-A77E-F15055893EDA}" destId="{068AC550-E12D-4A1A-873B-946D16BF588E}" srcOrd="0" destOrd="0" presId="urn:microsoft.com/office/officeart/2005/8/layout/vProcess5"/>
    <dgm:cxn modelId="{2977774F-DDF4-4DE6-B72B-B7B130FBA0E8}" type="presOf" srcId="{BE620DFF-9DD2-4610-90D8-7D806DF62677}" destId="{8FC48825-27E8-40A4-85D6-C145C6F82772}" srcOrd="0" destOrd="0" presId="urn:microsoft.com/office/officeart/2005/8/layout/vProcess5"/>
    <dgm:cxn modelId="{41951373-0BAE-4620-A24E-FE448D504A93}" srcId="{AC006574-EC0B-44AB-B6BC-9E797AA548C6}" destId="{7F147AAB-38B5-4D61-B8AE-7D9A070EEA30}" srcOrd="6" destOrd="0" parTransId="{997BD52E-BECA-41FB-9198-40842A814B39}" sibTransId="{E44A22D9-803C-4883-AD57-FA5B9FA430AC}"/>
    <dgm:cxn modelId="{B2197D36-64D3-4C6B-A221-AE9E42F76CAD}" type="presOf" srcId="{9229B4FB-005A-4CA0-9FBA-6BEE65F14706}" destId="{D6930880-89E3-4200-A03F-A525E87BC0A1}" srcOrd="0" destOrd="0" presId="urn:microsoft.com/office/officeart/2005/8/layout/vProcess5"/>
    <dgm:cxn modelId="{4CD52E9E-4B59-4AC2-8241-83D8A906F498}" type="presOf" srcId="{2000A149-7036-4982-B69A-AE6036795EA7}" destId="{2A435524-EE1A-4D73-897B-1AF98B655221}" srcOrd="0" destOrd="0" presId="urn:microsoft.com/office/officeart/2005/8/layout/vProcess5"/>
    <dgm:cxn modelId="{BB211B09-AE1B-45C1-9EBA-926CD01DC0B0}" srcId="{AC006574-EC0B-44AB-B6BC-9E797AA548C6}" destId="{FF9046E6-0208-4E8D-8FBF-3B9C80502696}" srcOrd="2" destOrd="0" parTransId="{AE374B5A-8A57-461A-90ED-D67C17E24D70}" sibTransId="{AD91C99C-B287-4198-A234-213AE6053AEF}"/>
    <dgm:cxn modelId="{5858A957-90D2-402B-B6E0-977F152321EC}" type="presOf" srcId="{D4F755E9-D25E-45A5-9FE8-20329E10ABEC}" destId="{342A969F-5FF3-407D-A01C-8E0D6431BA97}" srcOrd="0" destOrd="0" presId="urn:microsoft.com/office/officeart/2005/8/layout/vProcess5"/>
    <dgm:cxn modelId="{87922DE5-E7D0-4604-82C7-00EFA42BEE14}" type="presOf" srcId="{21E25CB3-4195-4908-8DA5-512EB25118AB}" destId="{443AC639-CCD5-4321-849D-9A804EBEEC5B}" srcOrd="0" destOrd="0" presId="urn:microsoft.com/office/officeart/2005/8/layout/vProcess5"/>
    <dgm:cxn modelId="{D96F49FC-2D90-4D0B-922A-8688D7E6BE58}" type="presOf" srcId="{9229B4FB-005A-4CA0-9FBA-6BEE65F14706}" destId="{F10DC8E5-665B-404B-A7D8-04B31C55C410}" srcOrd="1" destOrd="0" presId="urn:microsoft.com/office/officeart/2005/8/layout/vProcess5"/>
    <dgm:cxn modelId="{D5B3DAE5-1AA7-45B7-A5F1-2B5CAEBDFC45}" type="presOf" srcId="{AC006574-EC0B-44AB-B6BC-9E797AA548C6}" destId="{824EFBC9-B568-4779-A82D-448C5EF85637}" srcOrd="0" destOrd="0" presId="urn:microsoft.com/office/officeart/2005/8/layout/vProcess5"/>
    <dgm:cxn modelId="{543C6547-C3B7-45DB-8BDB-739083F10F35}" srcId="{AC006574-EC0B-44AB-B6BC-9E797AA548C6}" destId="{ACB68C6B-A5B1-401B-A77E-F15055893EDA}" srcOrd="4" destOrd="0" parTransId="{B14C1963-1A35-4153-ABDA-D13BE9AF7D4B}" sibTransId="{A8F87D8A-45B3-4266-B4EE-63723EC80658}"/>
    <dgm:cxn modelId="{59600DE1-52FF-4A3E-9CC4-874C74CD5A46}" type="presOf" srcId="{6CFB2887-2A00-46FD-AD74-025E11C0FA79}" destId="{7E26767E-3C6C-4358-8262-E5778728EEA5}" srcOrd="0" destOrd="0" presId="urn:microsoft.com/office/officeart/2005/8/layout/vProcess5"/>
    <dgm:cxn modelId="{6B145440-7321-48AE-B751-F80D75A71469}" type="presOf" srcId="{ACB68C6B-A5B1-401B-A77E-F15055893EDA}" destId="{37CEEB7B-2C3F-427F-AD0D-10B1E1712096}" srcOrd="1" destOrd="0" presId="urn:microsoft.com/office/officeart/2005/8/layout/vProcess5"/>
    <dgm:cxn modelId="{98A487DD-FB1F-420D-8EF1-09C47F1584D6}" srcId="{AC006574-EC0B-44AB-B6BC-9E797AA548C6}" destId="{21E25CB3-4195-4908-8DA5-512EB25118AB}" srcOrd="3" destOrd="0" parTransId="{6DDBA603-05ED-4432-8694-EA5DD1DF909E}" sibTransId="{BE620DFF-9DD2-4610-90D8-7D806DF62677}"/>
    <dgm:cxn modelId="{8255189A-45CF-463D-AA1A-458E2AAE5EC8}" type="presOf" srcId="{AD91C99C-B287-4198-A234-213AE6053AEF}" destId="{BB5CF67D-AE59-4F2D-86FD-3A54FE341717}" srcOrd="0" destOrd="0" presId="urn:microsoft.com/office/officeart/2005/8/layout/vProcess5"/>
    <dgm:cxn modelId="{058BA5B9-4263-4BAA-87E1-78CCDC7CB674}" srcId="{AC006574-EC0B-44AB-B6BC-9E797AA548C6}" destId="{6CFB2887-2A00-46FD-AD74-025E11C0FA79}" srcOrd="1" destOrd="0" parTransId="{A2B2BDEB-ED50-44D6-87FC-AC5F3FE5000D}" sibTransId="{D4F755E9-D25E-45A5-9FE8-20329E10ABEC}"/>
    <dgm:cxn modelId="{B52114ED-C3E4-4200-8665-29642561339B}" type="presOf" srcId="{6CFB2887-2A00-46FD-AD74-025E11C0FA79}" destId="{4F0CB32B-DB65-4987-A762-2D39891375A9}" srcOrd="1" destOrd="0" presId="urn:microsoft.com/office/officeart/2005/8/layout/vProcess5"/>
    <dgm:cxn modelId="{ADCCA8ED-34BB-4A4C-B4EC-6CA993B06E2D}" srcId="{AC006574-EC0B-44AB-B6BC-9E797AA548C6}" destId="{9229B4FB-005A-4CA0-9FBA-6BEE65F14706}" srcOrd="0" destOrd="0" parTransId="{74572D22-7E75-4D9C-8F0E-86C5680C51D4}" sibTransId="{2000A149-7036-4982-B69A-AE6036795EA7}"/>
    <dgm:cxn modelId="{E2EEEBCA-3C02-45E2-B2FD-B853F56C03B0}" type="presOf" srcId="{21E25CB3-4195-4908-8DA5-512EB25118AB}" destId="{1C069449-A468-4CAA-9907-48B08BAE0D28}" srcOrd="1" destOrd="0" presId="urn:microsoft.com/office/officeart/2005/8/layout/vProcess5"/>
    <dgm:cxn modelId="{9AC6ABD6-133E-4B60-933A-B860F1F9890B}" srcId="{AC006574-EC0B-44AB-B6BC-9E797AA548C6}" destId="{7950BD41-9520-4DD4-A6A4-89BD3132FF58}" srcOrd="5" destOrd="0" parTransId="{98DCF2AB-20A8-4218-B50E-299CC0C953CB}" sibTransId="{5187CA96-42F7-4C46-BE20-694486F0CAA0}"/>
    <dgm:cxn modelId="{AEA8BF98-08E1-45E8-BA4C-866735484D96}" type="presParOf" srcId="{824EFBC9-B568-4779-A82D-448C5EF85637}" destId="{6C08CDD4-F7A6-4C92-9034-F854F075EB16}" srcOrd="0" destOrd="0" presId="urn:microsoft.com/office/officeart/2005/8/layout/vProcess5"/>
    <dgm:cxn modelId="{45A60FC9-DBA0-45BB-BB27-3382C117BD28}" type="presParOf" srcId="{824EFBC9-B568-4779-A82D-448C5EF85637}" destId="{D6930880-89E3-4200-A03F-A525E87BC0A1}" srcOrd="1" destOrd="0" presId="urn:microsoft.com/office/officeart/2005/8/layout/vProcess5"/>
    <dgm:cxn modelId="{1D138560-AFAD-4E18-BD5F-23A8963AF431}" type="presParOf" srcId="{824EFBC9-B568-4779-A82D-448C5EF85637}" destId="{7E26767E-3C6C-4358-8262-E5778728EEA5}" srcOrd="2" destOrd="0" presId="urn:microsoft.com/office/officeart/2005/8/layout/vProcess5"/>
    <dgm:cxn modelId="{D32E0AF3-EE8E-4124-AAA2-150BC94A88AF}" type="presParOf" srcId="{824EFBC9-B568-4779-A82D-448C5EF85637}" destId="{4B803AA1-E5AB-46A0-AEAF-E8BA0F883FAB}" srcOrd="3" destOrd="0" presId="urn:microsoft.com/office/officeart/2005/8/layout/vProcess5"/>
    <dgm:cxn modelId="{078EA7E1-6FC0-4061-801B-DD630B3AF872}" type="presParOf" srcId="{824EFBC9-B568-4779-A82D-448C5EF85637}" destId="{443AC639-CCD5-4321-849D-9A804EBEEC5B}" srcOrd="4" destOrd="0" presId="urn:microsoft.com/office/officeart/2005/8/layout/vProcess5"/>
    <dgm:cxn modelId="{D7B53C7C-CE7E-441A-87F5-A332FCCD59B3}" type="presParOf" srcId="{824EFBC9-B568-4779-A82D-448C5EF85637}" destId="{068AC550-E12D-4A1A-873B-946D16BF588E}" srcOrd="5" destOrd="0" presId="urn:microsoft.com/office/officeart/2005/8/layout/vProcess5"/>
    <dgm:cxn modelId="{E8A2680F-5F79-4BCD-A0AC-894E7B167678}" type="presParOf" srcId="{824EFBC9-B568-4779-A82D-448C5EF85637}" destId="{2A435524-EE1A-4D73-897B-1AF98B655221}" srcOrd="6" destOrd="0" presId="urn:microsoft.com/office/officeart/2005/8/layout/vProcess5"/>
    <dgm:cxn modelId="{DFD15BE6-6635-466C-9BF5-2A1CA9153D27}" type="presParOf" srcId="{824EFBC9-B568-4779-A82D-448C5EF85637}" destId="{342A969F-5FF3-407D-A01C-8E0D6431BA97}" srcOrd="7" destOrd="0" presId="urn:microsoft.com/office/officeart/2005/8/layout/vProcess5"/>
    <dgm:cxn modelId="{DE331AC2-C175-4854-B41F-40A95DA81753}" type="presParOf" srcId="{824EFBC9-B568-4779-A82D-448C5EF85637}" destId="{BB5CF67D-AE59-4F2D-86FD-3A54FE341717}" srcOrd="8" destOrd="0" presId="urn:microsoft.com/office/officeart/2005/8/layout/vProcess5"/>
    <dgm:cxn modelId="{3A4E0534-DE10-4F72-820F-9A9631C425B2}" type="presParOf" srcId="{824EFBC9-B568-4779-A82D-448C5EF85637}" destId="{8FC48825-27E8-40A4-85D6-C145C6F82772}" srcOrd="9" destOrd="0" presId="urn:microsoft.com/office/officeart/2005/8/layout/vProcess5"/>
    <dgm:cxn modelId="{EC38E93A-A05C-4FC3-AC05-77FAC4AE9A86}" type="presParOf" srcId="{824EFBC9-B568-4779-A82D-448C5EF85637}" destId="{F10DC8E5-665B-404B-A7D8-04B31C55C410}" srcOrd="10" destOrd="0" presId="urn:microsoft.com/office/officeart/2005/8/layout/vProcess5"/>
    <dgm:cxn modelId="{6EC08366-D4E5-4C6A-B47B-E2700E325B69}" type="presParOf" srcId="{824EFBC9-B568-4779-A82D-448C5EF85637}" destId="{4F0CB32B-DB65-4987-A762-2D39891375A9}" srcOrd="11" destOrd="0" presId="urn:microsoft.com/office/officeart/2005/8/layout/vProcess5"/>
    <dgm:cxn modelId="{91763EF8-D390-41EC-A543-DEADE365A371}" type="presParOf" srcId="{824EFBC9-B568-4779-A82D-448C5EF85637}" destId="{D99D1D08-47D1-4123-AAC5-5196C4063FC4}" srcOrd="12" destOrd="0" presId="urn:microsoft.com/office/officeart/2005/8/layout/vProcess5"/>
    <dgm:cxn modelId="{8B4F95C6-6BD8-4215-A459-FD6491E4B55C}" type="presParOf" srcId="{824EFBC9-B568-4779-A82D-448C5EF85637}" destId="{1C069449-A468-4CAA-9907-48B08BAE0D28}" srcOrd="13" destOrd="0" presId="urn:microsoft.com/office/officeart/2005/8/layout/vProcess5"/>
    <dgm:cxn modelId="{57CA1AC1-3523-45B7-B0B2-AB0988887743}" type="presParOf" srcId="{824EFBC9-B568-4779-A82D-448C5EF85637}" destId="{37CEEB7B-2C3F-427F-AD0D-10B1E171209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DDE29D1-F106-408C-96CC-ED5BB8BEB307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53BA6E-A84A-4E38-9813-772577CECF36}">
      <dgm:prSet phldrT="[Текст]"/>
      <dgm:spPr/>
      <dgm:t>
        <a:bodyPr/>
        <a:lstStyle/>
        <a:p>
          <a:r>
            <a:rPr lang="ru-RU" b="1" dirty="0" smtClean="0"/>
            <a:t>Желание понять</a:t>
          </a:r>
          <a:endParaRPr lang="ru-RU" b="1" dirty="0"/>
        </a:p>
      </dgm:t>
    </dgm:pt>
    <dgm:pt modelId="{101C0086-F31F-4938-8DD6-6A19A5DDC63D}" type="parTrans" cxnId="{91FAFFF1-3606-491D-A17F-1712D7AEEAAE}">
      <dgm:prSet/>
      <dgm:spPr/>
      <dgm:t>
        <a:bodyPr/>
        <a:lstStyle/>
        <a:p>
          <a:endParaRPr lang="ru-RU"/>
        </a:p>
      </dgm:t>
    </dgm:pt>
    <dgm:pt modelId="{1121F155-0369-46A8-8642-A915289ED1E6}" type="sibTrans" cxnId="{91FAFFF1-3606-491D-A17F-1712D7AEEAAE}">
      <dgm:prSet/>
      <dgm:spPr/>
      <dgm:t>
        <a:bodyPr/>
        <a:lstStyle/>
        <a:p>
          <a:endParaRPr lang="ru-RU"/>
        </a:p>
      </dgm:t>
    </dgm:pt>
    <dgm:pt modelId="{78C8B104-63D3-44A7-8329-E9D1E56CC9D9}">
      <dgm:prSet phldrT="[Текст]"/>
      <dgm:spPr/>
      <dgm:t>
        <a:bodyPr/>
        <a:lstStyle/>
        <a:p>
          <a:r>
            <a:rPr lang="ru-RU" b="1" dirty="0" smtClean="0"/>
            <a:t>Интерес к предмету</a:t>
          </a:r>
          <a:endParaRPr lang="ru-RU" b="1" dirty="0"/>
        </a:p>
      </dgm:t>
    </dgm:pt>
    <dgm:pt modelId="{E0314495-E5DB-4B63-9AA6-590CFCC191E2}" type="parTrans" cxnId="{71F87A4F-2371-424F-A7DD-D4E23749AFA2}">
      <dgm:prSet/>
      <dgm:spPr/>
      <dgm:t>
        <a:bodyPr/>
        <a:lstStyle/>
        <a:p>
          <a:endParaRPr lang="ru-RU"/>
        </a:p>
      </dgm:t>
    </dgm:pt>
    <dgm:pt modelId="{C769CC5B-ECBA-47CF-B2E9-79A6659A2D5F}" type="sibTrans" cxnId="{71F87A4F-2371-424F-A7DD-D4E23749AFA2}">
      <dgm:prSet/>
      <dgm:spPr/>
      <dgm:t>
        <a:bodyPr/>
        <a:lstStyle/>
        <a:p>
          <a:endParaRPr lang="ru-RU"/>
        </a:p>
      </dgm:t>
    </dgm:pt>
    <dgm:pt modelId="{6391AB9F-67A6-4276-9125-1F60203CA5F9}">
      <dgm:prSet phldrT="[Текст]"/>
      <dgm:spPr/>
      <dgm:t>
        <a:bodyPr/>
        <a:lstStyle/>
        <a:p>
          <a:r>
            <a:rPr lang="ru-RU" b="1" dirty="0" smtClean="0"/>
            <a:t>Психическое состояние</a:t>
          </a:r>
          <a:endParaRPr lang="ru-RU" b="1" dirty="0"/>
        </a:p>
      </dgm:t>
    </dgm:pt>
    <dgm:pt modelId="{8858F9D6-9A1B-40B1-A1E2-61F45706534E}" type="parTrans" cxnId="{3F7B081C-153C-442D-8AFE-FCBE53A45FE2}">
      <dgm:prSet/>
      <dgm:spPr/>
      <dgm:t>
        <a:bodyPr/>
        <a:lstStyle/>
        <a:p>
          <a:endParaRPr lang="ru-RU"/>
        </a:p>
      </dgm:t>
    </dgm:pt>
    <dgm:pt modelId="{830E8C52-6176-4AAF-A8E4-6F7231B57602}" type="sibTrans" cxnId="{3F7B081C-153C-442D-8AFE-FCBE53A45FE2}">
      <dgm:prSet/>
      <dgm:spPr/>
      <dgm:t>
        <a:bodyPr/>
        <a:lstStyle/>
        <a:p>
          <a:endParaRPr lang="ru-RU"/>
        </a:p>
      </dgm:t>
    </dgm:pt>
    <dgm:pt modelId="{C9EDA8A8-80F0-4C6E-8B2B-12F51BEF193C}" type="pres">
      <dgm:prSet presAssocID="{2DDE29D1-F106-408C-96CC-ED5BB8BEB30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F90CD9-1418-47DE-9748-11759564059B}" type="pres">
      <dgm:prSet presAssocID="{7A53BA6E-A84A-4E38-9813-772577CECF36}" presName="parentLin" presStyleCnt="0"/>
      <dgm:spPr/>
    </dgm:pt>
    <dgm:pt modelId="{5B442AC4-6465-4C5C-B4C9-D08D06DB6174}" type="pres">
      <dgm:prSet presAssocID="{7A53BA6E-A84A-4E38-9813-772577CECF3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3DBD6FA-351F-4E2D-87D7-3C7A44846CCF}" type="pres">
      <dgm:prSet presAssocID="{7A53BA6E-A84A-4E38-9813-772577CECF3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FE8F78-D7F4-41A5-B791-032E3013159B}" type="pres">
      <dgm:prSet presAssocID="{7A53BA6E-A84A-4E38-9813-772577CECF36}" presName="negativeSpace" presStyleCnt="0"/>
      <dgm:spPr/>
    </dgm:pt>
    <dgm:pt modelId="{CCDD8F39-8C9A-48F7-90F5-3A7DF8FFF072}" type="pres">
      <dgm:prSet presAssocID="{7A53BA6E-A84A-4E38-9813-772577CECF36}" presName="childText" presStyleLbl="conFgAcc1" presStyleIdx="0" presStyleCnt="3">
        <dgm:presLayoutVars>
          <dgm:bulletEnabled val="1"/>
        </dgm:presLayoutVars>
      </dgm:prSet>
      <dgm:spPr/>
    </dgm:pt>
    <dgm:pt modelId="{496C5BAB-83DD-457A-B2C6-16E8555B4C9F}" type="pres">
      <dgm:prSet presAssocID="{1121F155-0369-46A8-8642-A915289ED1E6}" presName="spaceBetweenRectangles" presStyleCnt="0"/>
      <dgm:spPr/>
    </dgm:pt>
    <dgm:pt modelId="{7FC7048B-4E04-492E-ACE9-1F58B8AD8176}" type="pres">
      <dgm:prSet presAssocID="{78C8B104-63D3-44A7-8329-E9D1E56CC9D9}" presName="parentLin" presStyleCnt="0"/>
      <dgm:spPr/>
    </dgm:pt>
    <dgm:pt modelId="{E0857D18-B7DA-460F-B5FC-E7BA37159A4C}" type="pres">
      <dgm:prSet presAssocID="{78C8B104-63D3-44A7-8329-E9D1E56CC9D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CEAF4C1-95C4-4A6A-BF6B-45C459176394}" type="pres">
      <dgm:prSet presAssocID="{78C8B104-63D3-44A7-8329-E9D1E56CC9D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7ACDD-6625-4F3D-8278-46B25788FA65}" type="pres">
      <dgm:prSet presAssocID="{78C8B104-63D3-44A7-8329-E9D1E56CC9D9}" presName="negativeSpace" presStyleCnt="0"/>
      <dgm:spPr/>
    </dgm:pt>
    <dgm:pt modelId="{4266536A-87FA-4932-AB81-8D39951C2D4B}" type="pres">
      <dgm:prSet presAssocID="{78C8B104-63D3-44A7-8329-E9D1E56CC9D9}" presName="childText" presStyleLbl="conFgAcc1" presStyleIdx="1" presStyleCnt="3">
        <dgm:presLayoutVars>
          <dgm:bulletEnabled val="1"/>
        </dgm:presLayoutVars>
      </dgm:prSet>
      <dgm:spPr/>
    </dgm:pt>
    <dgm:pt modelId="{59CF5B6B-91D0-4D03-BCA4-C7B8AACDE35F}" type="pres">
      <dgm:prSet presAssocID="{C769CC5B-ECBA-47CF-B2E9-79A6659A2D5F}" presName="spaceBetweenRectangles" presStyleCnt="0"/>
      <dgm:spPr/>
    </dgm:pt>
    <dgm:pt modelId="{3C453E6A-3B33-401A-8D08-E2130A03A496}" type="pres">
      <dgm:prSet presAssocID="{6391AB9F-67A6-4276-9125-1F60203CA5F9}" presName="parentLin" presStyleCnt="0"/>
      <dgm:spPr/>
    </dgm:pt>
    <dgm:pt modelId="{BFC632CF-074B-4D03-999B-80A3C809DB11}" type="pres">
      <dgm:prSet presAssocID="{6391AB9F-67A6-4276-9125-1F60203CA5F9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DA9250F4-E89C-4455-9500-50015802296B}" type="pres">
      <dgm:prSet presAssocID="{6391AB9F-67A6-4276-9125-1F60203CA5F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F9F25-AD8F-47C8-9C3E-0FC103FF6991}" type="pres">
      <dgm:prSet presAssocID="{6391AB9F-67A6-4276-9125-1F60203CA5F9}" presName="negativeSpace" presStyleCnt="0"/>
      <dgm:spPr/>
    </dgm:pt>
    <dgm:pt modelId="{61B0823B-9E1B-4EE5-A583-206A71664883}" type="pres">
      <dgm:prSet presAssocID="{6391AB9F-67A6-4276-9125-1F60203CA5F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C1740BD-E53F-4C90-8C74-84B9443A0E66}" type="presOf" srcId="{78C8B104-63D3-44A7-8329-E9D1E56CC9D9}" destId="{3CEAF4C1-95C4-4A6A-BF6B-45C459176394}" srcOrd="1" destOrd="0" presId="urn:microsoft.com/office/officeart/2005/8/layout/list1"/>
    <dgm:cxn modelId="{85C1971B-7E51-4425-A322-1414470EE449}" type="presOf" srcId="{7A53BA6E-A84A-4E38-9813-772577CECF36}" destId="{5B442AC4-6465-4C5C-B4C9-D08D06DB6174}" srcOrd="0" destOrd="0" presId="urn:microsoft.com/office/officeart/2005/8/layout/list1"/>
    <dgm:cxn modelId="{3F7B081C-153C-442D-8AFE-FCBE53A45FE2}" srcId="{2DDE29D1-F106-408C-96CC-ED5BB8BEB307}" destId="{6391AB9F-67A6-4276-9125-1F60203CA5F9}" srcOrd="2" destOrd="0" parTransId="{8858F9D6-9A1B-40B1-A1E2-61F45706534E}" sibTransId="{830E8C52-6176-4AAF-A8E4-6F7231B57602}"/>
    <dgm:cxn modelId="{5C77D342-79C3-4FD2-AFF1-CC18FC1A17CB}" type="presOf" srcId="{6391AB9F-67A6-4276-9125-1F60203CA5F9}" destId="{BFC632CF-074B-4D03-999B-80A3C809DB11}" srcOrd="0" destOrd="0" presId="urn:microsoft.com/office/officeart/2005/8/layout/list1"/>
    <dgm:cxn modelId="{F100EDB7-A295-4D56-A600-BAD3AB03262E}" type="presOf" srcId="{2DDE29D1-F106-408C-96CC-ED5BB8BEB307}" destId="{C9EDA8A8-80F0-4C6E-8B2B-12F51BEF193C}" srcOrd="0" destOrd="0" presId="urn:microsoft.com/office/officeart/2005/8/layout/list1"/>
    <dgm:cxn modelId="{4103B353-00BA-4FE1-AEEF-695B7F6438A7}" type="presOf" srcId="{7A53BA6E-A84A-4E38-9813-772577CECF36}" destId="{A3DBD6FA-351F-4E2D-87D7-3C7A44846CCF}" srcOrd="1" destOrd="0" presId="urn:microsoft.com/office/officeart/2005/8/layout/list1"/>
    <dgm:cxn modelId="{91FAFFF1-3606-491D-A17F-1712D7AEEAAE}" srcId="{2DDE29D1-F106-408C-96CC-ED5BB8BEB307}" destId="{7A53BA6E-A84A-4E38-9813-772577CECF36}" srcOrd="0" destOrd="0" parTransId="{101C0086-F31F-4938-8DD6-6A19A5DDC63D}" sibTransId="{1121F155-0369-46A8-8642-A915289ED1E6}"/>
    <dgm:cxn modelId="{71F87A4F-2371-424F-A7DD-D4E23749AFA2}" srcId="{2DDE29D1-F106-408C-96CC-ED5BB8BEB307}" destId="{78C8B104-63D3-44A7-8329-E9D1E56CC9D9}" srcOrd="1" destOrd="0" parTransId="{E0314495-E5DB-4B63-9AA6-590CFCC191E2}" sibTransId="{C769CC5B-ECBA-47CF-B2E9-79A6659A2D5F}"/>
    <dgm:cxn modelId="{C7DFA73A-A1DB-46A1-8552-81217863B58E}" type="presOf" srcId="{6391AB9F-67A6-4276-9125-1F60203CA5F9}" destId="{DA9250F4-E89C-4455-9500-50015802296B}" srcOrd="1" destOrd="0" presId="urn:microsoft.com/office/officeart/2005/8/layout/list1"/>
    <dgm:cxn modelId="{28F9E182-3223-48B0-8D90-C4C919D4CFA8}" type="presOf" srcId="{78C8B104-63D3-44A7-8329-E9D1E56CC9D9}" destId="{E0857D18-B7DA-460F-B5FC-E7BA37159A4C}" srcOrd="0" destOrd="0" presId="urn:microsoft.com/office/officeart/2005/8/layout/list1"/>
    <dgm:cxn modelId="{23A668E0-26FA-480A-B0CA-2B7C443EB4B9}" type="presParOf" srcId="{C9EDA8A8-80F0-4C6E-8B2B-12F51BEF193C}" destId="{0EF90CD9-1418-47DE-9748-11759564059B}" srcOrd="0" destOrd="0" presId="urn:microsoft.com/office/officeart/2005/8/layout/list1"/>
    <dgm:cxn modelId="{0F2E539F-9A67-4BA0-8346-559324858628}" type="presParOf" srcId="{0EF90CD9-1418-47DE-9748-11759564059B}" destId="{5B442AC4-6465-4C5C-B4C9-D08D06DB6174}" srcOrd="0" destOrd="0" presId="urn:microsoft.com/office/officeart/2005/8/layout/list1"/>
    <dgm:cxn modelId="{92F18825-843E-4AE5-A924-302547E878A1}" type="presParOf" srcId="{0EF90CD9-1418-47DE-9748-11759564059B}" destId="{A3DBD6FA-351F-4E2D-87D7-3C7A44846CCF}" srcOrd="1" destOrd="0" presId="urn:microsoft.com/office/officeart/2005/8/layout/list1"/>
    <dgm:cxn modelId="{7023B08A-0C17-4E03-91DB-16947B7F63E2}" type="presParOf" srcId="{C9EDA8A8-80F0-4C6E-8B2B-12F51BEF193C}" destId="{8DFE8F78-D7F4-41A5-B791-032E3013159B}" srcOrd="1" destOrd="0" presId="urn:microsoft.com/office/officeart/2005/8/layout/list1"/>
    <dgm:cxn modelId="{BAF497F7-7BBD-4DA7-90D1-257EB4ACAF57}" type="presParOf" srcId="{C9EDA8A8-80F0-4C6E-8B2B-12F51BEF193C}" destId="{CCDD8F39-8C9A-48F7-90F5-3A7DF8FFF072}" srcOrd="2" destOrd="0" presId="urn:microsoft.com/office/officeart/2005/8/layout/list1"/>
    <dgm:cxn modelId="{CB0097ED-AD91-47F0-97D3-BD2380E87EAC}" type="presParOf" srcId="{C9EDA8A8-80F0-4C6E-8B2B-12F51BEF193C}" destId="{496C5BAB-83DD-457A-B2C6-16E8555B4C9F}" srcOrd="3" destOrd="0" presId="urn:microsoft.com/office/officeart/2005/8/layout/list1"/>
    <dgm:cxn modelId="{8996EC36-F08E-4921-BBB5-C8D16BF394F2}" type="presParOf" srcId="{C9EDA8A8-80F0-4C6E-8B2B-12F51BEF193C}" destId="{7FC7048B-4E04-492E-ACE9-1F58B8AD8176}" srcOrd="4" destOrd="0" presId="urn:microsoft.com/office/officeart/2005/8/layout/list1"/>
    <dgm:cxn modelId="{2880790B-3E1C-4B55-B456-452FCE933C57}" type="presParOf" srcId="{7FC7048B-4E04-492E-ACE9-1F58B8AD8176}" destId="{E0857D18-B7DA-460F-B5FC-E7BA37159A4C}" srcOrd="0" destOrd="0" presId="urn:microsoft.com/office/officeart/2005/8/layout/list1"/>
    <dgm:cxn modelId="{38A451B4-E955-4161-9D8C-EFE0D72604BC}" type="presParOf" srcId="{7FC7048B-4E04-492E-ACE9-1F58B8AD8176}" destId="{3CEAF4C1-95C4-4A6A-BF6B-45C459176394}" srcOrd="1" destOrd="0" presId="urn:microsoft.com/office/officeart/2005/8/layout/list1"/>
    <dgm:cxn modelId="{CC194826-1759-4DDB-A3C6-0E26144EC7E8}" type="presParOf" srcId="{C9EDA8A8-80F0-4C6E-8B2B-12F51BEF193C}" destId="{7697ACDD-6625-4F3D-8278-46B25788FA65}" srcOrd="5" destOrd="0" presId="urn:microsoft.com/office/officeart/2005/8/layout/list1"/>
    <dgm:cxn modelId="{C48D8FBE-A867-48B9-8B82-346EE04A62ED}" type="presParOf" srcId="{C9EDA8A8-80F0-4C6E-8B2B-12F51BEF193C}" destId="{4266536A-87FA-4932-AB81-8D39951C2D4B}" srcOrd="6" destOrd="0" presId="urn:microsoft.com/office/officeart/2005/8/layout/list1"/>
    <dgm:cxn modelId="{95E0F9A7-4CCC-469B-8090-53601C89855C}" type="presParOf" srcId="{C9EDA8A8-80F0-4C6E-8B2B-12F51BEF193C}" destId="{59CF5B6B-91D0-4D03-BCA4-C7B8AACDE35F}" srcOrd="7" destOrd="0" presId="urn:microsoft.com/office/officeart/2005/8/layout/list1"/>
    <dgm:cxn modelId="{92943161-48AD-4B0E-8A5A-A883F78FA027}" type="presParOf" srcId="{C9EDA8A8-80F0-4C6E-8B2B-12F51BEF193C}" destId="{3C453E6A-3B33-401A-8D08-E2130A03A496}" srcOrd="8" destOrd="0" presId="urn:microsoft.com/office/officeart/2005/8/layout/list1"/>
    <dgm:cxn modelId="{258B9516-48C2-45E7-A807-ED97660248B5}" type="presParOf" srcId="{3C453E6A-3B33-401A-8D08-E2130A03A496}" destId="{BFC632CF-074B-4D03-999B-80A3C809DB11}" srcOrd="0" destOrd="0" presId="urn:microsoft.com/office/officeart/2005/8/layout/list1"/>
    <dgm:cxn modelId="{8654B726-9416-4297-A96F-8C81F17D91A1}" type="presParOf" srcId="{3C453E6A-3B33-401A-8D08-E2130A03A496}" destId="{DA9250F4-E89C-4455-9500-50015802296B}" srcOrd="1" destOrd="0" presId="urn:microsoft.com/office/officeart/2005/8/layout/list1"/>
    <dgm:cxn modelId="{186EFB72-A7C5-4E69-8698-93562184B8F6}" type="presParOf" srcId="{C9EDA8A8-80F0-4C6E-8B2B-12F51BEF193C}" destId="{9A5F9F25-AD8F-47C8-9C3E-0FC103FF6991}" srcOrd="9" destOrd="0" presId="urn:microsoft.com/office/officeart/2005/8/layout/list1"/>
    <dgm:cxn modelId="{BB0B141A-4F09-4421-86A7-8DC1962AB9A1}" type="presParOf" srcId="{C9EDA8A8-80F0-4C6E-8B2B-12F51BEF193C}" destId="{61B0823B-9E1B-4EE5-A583-206A7166488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2D48712-3D21-4BBD-8D12-508CC0CF5DDE}" type="doc">
      <dgm:prSet loTypeId="urn:microsoft.com/office/officeart/2005/8/layout/hList7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3F33D9-12CA-4B19-A221-D031CF3F7292}">
      <dgm:prSet phldrT="[Текст]" custT="1"/>
      <dgm:spPr/>
      <dgm:t>
        <a:bodyPr/>
        <a:lstStyle/>
        <a:p>
          <a:r>
            <a:rPr lang="ru-RU" sz="1600" b="1" dirty="0" smtClean="0"/>
            <a:t>Высказывает свою точку зрения</a:t>
          </a:r>
          <a:endParaRPr lang="ru-RU" sz="1600" b="1" dirty="0"/>
        </a:p>
      </dgm:t>
    </dgm:pt>
    <dgm:pt modelId="{CA5610A7-A00A-4A18-A77A-9A323969FD50}" type="parTrans" cxnId="{4EF0D3FA-874E-46E9-91CC-DB5433FCC400}">
      <dgm:prSet/>
      <dgm:spPr/>
      <dgm:t>
        <a:bodyPr/>
        <a:lstStyle/>
        <a:p>
          <a:endParaRPr lang="ru-RU"/>
        </a:p>
      </dgm:t>
    </dgm:pt>
    <dgm:pt modelId="{1D95D315-4855-4C09-ADB9-DC36CA109059}" type="sibTrans" cxnId="{4EF0D3FA-874E-46E9-91CC-DB5433FCC400}">
      <dgm:prSet/>
      <dgm:spPr/>
      <dgm:t>
        <a:bodyPr/>
        <a:lstStyle/>
        <a:p>
          <a:endParaRPr lang="ru-RU"/>
        </a:p>
      </dgm:t>
    </dgm:pt>
    <dgm:pt modelId="{0336F616-E204-415B-BAC9-23EC58689A86}">
      <dgm:prSet phldrT="[Текст]" custT="1"/>
      <dgm:spPr/>
      <dgm:t>
        <a:bodyPr/>
        <a:lstStyle/>
        <a:p>
          <a:r>
            <a:rPr lang="ru-RU" sz="1600" b="1" dirty="0" smtClean="0"/>
            <a:t>Выбирает </a:t>
          </a:r>
        </a:p>
        <a:p>
          <a:r>
            <a:rPr lang="ru-RU" sz="1600" b="1" dirty="0" smtClean="0"/>
            <a:t>одну из альтернативных точек зрения, обосновывая выбор</a:t>
          </a:r>
          <a:endParaRPr lang="ru-RU" sz="1600" b="1" dirty="0"/>
        </a:p>
      </dgm:t>
    </dgm:pt>
    <dgm:pt modelId="{478DB52C-41D4-4475-A206-EC198421DF0E}" type="parTrans" cxnId="{10F9B3BD-D74C-4DE2-804B-F4AAEBA77369}">
      <dgm:prSet/>
      <dgm:spPr/>
      <dgm:t>
        <a:bodyPr/>
        <a:lstStyle/>
        <a:p>
          <a:endParaRPr lang="ru-RU"/>
        </a:p>
      </dgm:t>
    </dgm:pt>
    <dgm:pt modelId="{4A2855DF-F62E-4514-B6C9-87AD4B723CB9}" type="sibTrans" cxnId="{10F9B3BD-D74C-4DE2-804B-F4AAEBA77369}">
      <dgm:prSet/>
      <dgm:spPr/>
      <dgm:t>
        <a:bodyPr/>
        <a:lstStyle/>
        <a:p>
          <a:endParaRPr lang="ru-RU"/>
        </a:p>
      </dgm:t>
    </dgm:pt>
    <dgm:pt modelId="{2F89F148-4C0D-4298-9898-F6AF42E94836}">
      <dgm:prSet phldrT="[Текст]" custT="1"/>
      <dgm:spPr/>
      <dgm:t>
        <a:bodyPr/>
        <a:lstStyle/>
        <a:p>
          <a:r>
            <a:rPr lang="ru-RU" sz="1600" b="1" dirty="0" smtClean="0"/>
            <a:t>Приводит примеры теоретическим положениям</a:t>
          </a:r>
          <a:endParaRPr lang="ru-RU" sz="1600" b="1" dirty="0"/>
        </a:p>
      </dgm:t>
    </dgm:pt>
    <dgm:pt modelId="{F37C38BF-5ECF-4D08-8254-9C375CE56203}" type="parTrans" cxnId="{75F0EA09-B9F3-4A9E-96AD-971C7798AAE9}">
      <dgm:prSet/>
      <dgm:spPr/>
      <dgm:t>
        <a:bodyPr/>
        <a:lstStyle/>
        <a:p>
          <a:endParaRPr lang="ru-RU"/>
        </a:p>
      </dgm:t>
    </dgm:pt>
    <dgm:pt modelId="{F0AE69B4-9E54-4578-9B86-67FE6906E042}" type="sibTrans" cxnId="{75F0EA09-B9F3-4A9E-96AD-971C7798AAE9}">
      <dgm:prSet/>
      <dgm:spPr/>
      <dgm:t>
        <a:bodyPr/>
        <a:lstStyle/>
        <a:p>
          <a:endParaRPr lang="ru-RU"/>
        </a:p>
      </dgm:t>
    </dgm:pt>
    <dgm:pt modelId="{57C834F5-FB56-4913-84A4-75AD2FE52017}">
      <dgm:prSet phldrT="[Текст]" custT="1"/>
      <dgm:spPr/>
      <dgm:t>
        <a:bodyPr/>
        <a:lstStyle/>
        <a:p>
          <a:r>
            <a:rPr lang="ru-RU" sz="1600" b="1" dirty="0" smtClean="0"/>
            <a:t>Способен </a:t>
          </a:r>
          <a:r>
            <a:rPr lang="ru-RU" sz="1600" b="1" dirty="0" err="1" smtClean="0"/>
            <a:t>сформулиро-вать</a:t>
          </a:r>
          <a:r>
            <a:rPr lang="ru-RU" sz="1600" b="1" dirty="0" smtClean="0"/>
            <a:t> вопрос по теме</a:t>
          </a:r>
          <a:endParaRPr lang="ru-RU" sz="1600" b="1" dirty="0"/>
        </a:p>
      </dgm:t>
    </dgm:pt>
    <dgm:pt modelId="{0D88A9B4-963B-4AB6-8498-426F0F264145}" type="parTrans" cxnId="{53669B36-9C9E-4FE1-A557-6CF6F9C4CD2C}">
      <dgm:prSet/>
      <dgm:spPr/>
      <dgm:t>
        <a:bodyPr/>
        <a:lstStyle/>
        <a:p>
          <a:endParaRPr lang="ru-RU"/>
        </a:p>
      </dgm:t>
    </dgm:pt>
    <dgm:pt modelId="{D0696311-ABA9-4E05-838B-DF6267991BE8}" type="sibTrans" cxnId="{53669B36-9C9E-4FE1-A557-6CF6F9C4CD2C}">
      <dgm:prSet/>
      <dgm:spPr/>
      <dgm:t>
        <a:bodyPr/>
        <a:lstStyle/>
        <a:p>
          <a:endParaRPr lang="ru-RU"/>
        </a:p>
      </dgm:t>
    </dgm:pt>
    <dgm:pt modelId="{C6B1196E-AEFA-4DE5-B377-7AC65281C65C}">
      <dgm:prSet custT="1"/>
      <dgm:spPr/>
      <dgm:t>
        <a:bodyPr/>
        <a:lstStyle/>
        <a:p>
          <a:r>
            <a:rPr lang="ru-RU" sz="1600" b="1" dirty="0" smtClean="0"/>
            <a:t>Обосновывает причины достижения/</a:t>
          </a:r>
        </a:p>
        <a:p>
          <a:r>
            <a:rPr lang="ru-RU" sz="1600" b="1" dirty="0" err="1" smtClean="0"/>
            <a:t>недостижения</a:t>
          </a:r>
          <a:r>
            <a:rPr lang="ru-RU" sz="1600" b="1" dirty="0" smtClean="0"/>
            <a:t> цели</a:t>
          </a:r>
          <a:endParaRPr lang="ru-RU" sz="1600" b="1" dirty="0"/>
        </a:p>
      </dgm:t>
    </dgm:pt>
    <dgm:pt modelId="{E3E21DA5-BA4B-4D27-A67E-59AA66122D0D}" type="parTrans" cxnId="{98E64B7B-19C5-4A66-97BC-1C0A4A943569}">
      <dgm:prSet/>
      <dgm:spPr/>
      <dgm:t>
        <a:bodyPr/>
        <a:lstStyle/>
        <a:p>
          <a:endParaRPr lang="ru-RU"/>
        </a:p>
      </dgm:t>
    </dgm:pt>
    <dgm:pt modelId="{6BB4648A-D526-4DD2-A277-8FDB43FCF652}" type="sibTrans" cxnId="{98E64B7B-19C5-4A66-97BC-1C0A4A943569}">
      <dgm:prSet/>
      <dgm:spPr/>
      <dgm:t>
        <a:bodyPr/>
        <a:lstStyle/>
        <a:p>
          <a:endParaRPr lang="ru-RU"/>
        </a:p>
      </dgm:t>
    </dgm:pt>
    <dgm:pt modelId="{EC94E62E-5BAB-42B3-890F-2F704862F8B9}" type="pres">
      <dgm:prSet presAssocID="{82D48712-3D21-4BBD-8D12-508CC0CF5DD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868DB9-F2A7-4251-9F5D-48B13494345C}" type="pres">
      <dgm:prSet presAssocID="{82D48712-3D21-4BBD-8D12-508CC0CF5DDE}" presName="fgShape" presStyleLbl="fgShp" presStyleIdx="0" presStyleCnt="1"/>
      <dgm:spPr/>
    </dgm:pt>
    <dgm:pt modelId="{92BD286A-12B8-46B9-AAA7-BF08B5CC6AD3}" type="pres">
      <dgm:prSet presAssocID="{82D48712-3D21-4BBD-8D12-508CC0CF5DDE}" presName="linComp" presStyleCnt="0"/>
      <dgm:spPr/>
    </dgm:pt>
    <dgm:pt modelId="{AF43E1C6-D25F-45DE-87DB-F885AFC586E0}" type="pres">
      <dgm:prSet presAssocID="{C53F33D9-12CA-4B19-A221-D031CF3F7292}" presName="compNode" presStyleCnt="0"/>
      <dgm:spPr/>
    </dgm:pt>
    <dgm:pt modelId="{2DEDD6FC-B242-4022-AFC6-3705C336DAE8}" type="pres">
      <dgm:prSet presAssocID="{C53F33D9-12CA-4B19-A221-D031CF3F7292}" presName="bkgdShape" presStyleLbl="node1" presStyleIdx="0" presStyleCnt="5"/>
      <dgm:spPr/>
      <dgm:t>
        <a:bodyPr/>
        <a:lstStyle/>
        <a:p>
          <a:endParaRPr lang="ru-RU"/>
        </a:p>
      </dgm:t>
    </dgm:pt>
    <dgm:pt modelId="{03155896-F80E-4B34-AC76-5B9CFDCD5F92}" type="pres">
      <dgm:prSet presAssocID="{C53F33D9-12CA-4B19-A221-D031CF3F7292}" presName="node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CF1643-8B0E-4102-B070-9044C06F0C2D}" type="pres">
      <dgm:prSet presAssocID="{C53F33D9-12CA-4B19-A221-D031CF3F7292}" presName="invisiNode" presStyleLbl="node1" presStyleIdx="0" presStyleCnt="5"/>
      <dgm:spPr/>
    </dgm:pt>
    <dgm:pt modelId="{06C31F47-A219-4E0C-B3A8-0071781AA8B5}" type="pres">
      <dgm:prSet presAssocID="{C53F33D9-12CA-4B19-A221-D031CF3F7292}" presName="imagNode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31737F1-04B9-4413-97E5-13645A1AD0E0}" type="pres">
      <dgm:prSet presAssocID="{1D95D315-4855-4C09-ADB9-DC36CA10905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38DEB32-38B9-4A1D-A1F8-CC1AFDED350D}" type="pres">
      <dgm:prSet presAssocID="{0336F616-E204-415B-BAC9-23EC58689A86}" presName="compNode" presStyleCnt="0"/>
      <dgm:spPr/>
    </dgm:pt>
    <dgm:pt modelId="{0914BE1D-C3F0-437E-A296-203E3D8FC67E}" type="pres">
      <dgm:prSet presAssocID="{0336F616-E204-415B-BAC9-23EC58689A86}" presName="bkgdShape" presStyleLbl="node1" presStyleIdx="1" presStyleCnt="5"/>
      <dgm:spPr/>
      <dgm:t>
        <a:bodyPr/>
        <a:lstStyle/>
        <a:p>
          <a:endParaRPr lang="ru-RU"/>
        </a:p>
      </dgm:t>
    </dgm:pt>
    <dgm:pt modelId="{F1014E4C-1874-425F-B923-C9D26AE7AFF6}" type="pres">
      <dgm:prSet presAssocID="{0336F616-E204-415B-BAC9-23EC58689A86}" presName="node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128C58-8568-4181-840C-AA44B0561D7B}" type="pres">
      <dgm:prSet presAssocID="{0336F616-E204-415B-BAC9-23EC58689A86}" presName="invisiNode" presStyleLbl="node1" presStyleIdx="1" presStyleCnt="5"/>
      <dgm:spPr/>
    </dgm:pt>
    <dgm:pt modelId="{28B48649-D853-450B-9779-3DCA5B5B9875}" type="pres">
      <dgm:prSet presAssocID="{0336F616-E204-415B-BAC9-23EC58689A86}" presName="imagNode" presStyleLbl="fgImgPlace1" presStyleIdx="1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22F4781-A186-45C0-9EA4-8A8A72267E91}" type="pres">
      <dgm:prSet presAssocID="{4A2855DF-F62E-4514-B6C9-87AD4B723CB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2F16AD01-A6CF-4C08-BB8E-478912653104}" type="pres">
      <dgm:prSet presAssocID="{2F89F148-4C0D-4298-9898-F6AF42E94836}" presName="compNode" presStyleCnt="0"/>
      <dgm:spPr/>
    </dgm:pt>
    <dgm:pt modelId="{97E86221-1398-43BA-A56E-9C8B23C8B307}" type="pres">
      <dgm:prSet presAssocID="{2F89F148-4C0D-4298-9898-F6AF42E94836}" presName="bkgdShape" presStyleLbl="node1" presStyleIdx="2" presStyleCnt="5"/>
      <dgm:spPr/>
      <dgm:t>
        <a:bodyPr/>
        <a:lstStyle/>
        <a:p>
          <a:endParaRPr lang="ru-RU"/>
        </a:p>
      </dgm:t>
    </dgm:pt>
    <dgm:pt modelId="{318C9809-B5DC-4CB1-95D2-3B2949E10697}" type="pres">
      <dgm:prSet presAssocID="{2F89F148-4C0D-4298-9898-F6AF42E94836}" presName="node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33C283-AB53-4E5F-BE13-73368B528222}" type="pres">
      <dgm:prSet presAssocID="{2F89F148-4C0D-4298-9898-F6AF42E94836}" presName="invisiNode" presStyleLbl="node1" presStyleIdx="2" presStyleCnt="5"/>
      <dgm:spPr/>
    </dgm:pt>
    <dgm:pt modelId="{0A6CF72E-3D10-42EC-8496-76DC483FC89A}" type="pres">
      <dgm:prSet presAssocID="{2F89F148-4C0D-4298-9898-F6AF42E94836}" presName="imagNode" presStyleLbl="fgImgPlace1" presStyleIdx="2" presStyleCnt="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E6322CB9-12A9-4664-8C56-22E54BFB99C6}" type="pres">
      <dgm:prSet presAssocID="{F0AE69B4-9E54-4578-9B86-67FE6906E04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07AED7C0-FE01-4B49-8A9B-B15294AE2B9A}" type="pres">
      <dgm:prSet presAssocID="{57C834F5-FB56-4913-84A4-75AD2FE52017}" presName="compNode" presStyleCnt="0"/>
      <dgm:spPr/>
    </dgm:pt>
    <dgm:pt modelId="{9C5ABF58-D25D-4EF8-92AF-6516F3F051D5}" type="pres">
      <dgm:prSet presAssocID="{57C834F5-FB56-4913-84A4-75AD2FE52017}" presName="bkgdShape" presStyleLbl="node1" presStyleIdx="3" presStyleCnt="5"/>
      <dgm:spPr/>
      <dgm:t>
        <a:bodyPr/>
        <a:lstStyle/>
        <a:p>
          <a:endParaRPr lang="ru-RU"/>
        </a:p>
      </dgm:t>
    </dgm:pt>
    <dgm:pt modelId="{6D7C6F35-4381-4FFA-B33B-CE1C30FC39CB}" type="pres">
      <dgm:prSet presAssocID="{57C834F5-FB56-4913-84A4-75AD2FE52017}" presName="node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F9DF5A-162E-48C2-A382-C63694FAA854}" type="pres">
      <dgm:prSet presAssocID="{57C834F5-FB56-4913-84A4-75AD2FE52017}" presName="invisiNode" presStyleLbl="node1" presStyleIdx="3" presStyleCnt="5"/>
      <dgm:spPr/>
    </dgm:pt>
    <dgm:pt modelId="{9BD36124-2360-4526-A80D-F1D3532CB7A7}" type="pres">
      <dgm:prSet presAssocID="{57C834F5-FB56-4913-84A4-75AD2FE52017}" presName="imagNode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61582BA2-C352-4FE3-ACCE-F7CBF2F70DBB}" type="pres">
      <dgm:prSet presAssocID="{D0696311-ABA9-4E05-838B-DF6267991BE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20476AE-C450-4E93-B0B8-7B77101166F3}" type="pres">
      <dgm:prSet presAssocID="{C6B1196E-AEFA-4DE5-B377-7AC65281C65C}" presName="compNode" presStyleCnt="0"/>
      <dgm:spPr/>
    </dgm:pt>
    <dgm:pt modelId="{CF0C45D8-0041-4CB8-B155-C8E439F6167F}" type="pres">
      <dgm:prSet presAssocID="{C6B1196E-AEFA-4DE5-B377-7AC65281C65C}" presName="bkgdShape" presStyleLbl="node1" presStyleIdx="4" presStyleCnt="5"/>
      <dgm:spPr/>
      <dgm:t>
        <a:bodyPr/>
        <a:lstStyle/>
        <a:p>
          <a:endParaRPr lang="ru-RU"/>
        </a:p>
      </dgm:t>
    </dgm:pt>
    <dgm:pt modelId="{FC448114-CF5A-4135-A841-BACEFF221EFC}" type="pres">
      <dgm:prSet presAssocID="{C6B1196E-AEFA-4DE5-B377-7AC65281C65C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6E4AC-B083-4FC7-B55C-E9AF5167049E}" type="pres">
      <dgm:prSet presAssocID="{C6B1196E-AEFA-4DE5-B377-7AC65281C65C}" presName="invisiNode" presStyleLbl="node1" presStyleIdx="4" presStyleCnt="5"/>
      <dgm:spPr/>
    </dgm:pt>
    <dgm:pt modelId="{706786E2-68E8-4476-AAF0-760F9133160C}" type="pres">
      <dgm:prSet presAssocID="{C6B1196E-AEFA-4DE5-B377-7AC65281C65C}" presName="imagNode" presStyleLbl="fgImgPlace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</dgm:ptLst>
  <dgm:cxnLst>
    <dgm:cxn modelId="{75F0EA09-B9F3-4A9E-96AD-971C7798AAE9}" srcId="{82D48712-3D21-4BBD-8D12-508CC0CF5DDE}" destId="{2F89F148-4C0D-4298-9898-F6AF42E94836}" srcOrd="2" destOrd="0" parTransId="{F37C38BF-5ECF-4D08-8254-9C375CE56203}" sibTransId="{F0AE69B4-9E54-4578-9B86-67FE6906E042}"/>
    <dgm:cxn modelId="{98E64B7B-19C5-4A66-97BC-1C0A4A943569}" srcId="{82D48712-3D21-4BBD-8D12-508CC0CF5DDE}" destId="{C6B1196E-AEFA-4DE5-B377-7AC65281C65C}" srcOrd="4" destOrd="0" parTransId="{E3E21DA5-BA4B-4D27-A67E-59AA66122D0D}" sibTransId="{6BB4648A-D526-4DD2-A277-8FDB43FCF652}"/>
    <dgm:cxn modelId="{80E31BAF-B865-4C31-8D53-512CF9BC6532}" type="presOf" srcId="{C6B1196E-AEFA-4DE5-B377-7AC65281C65C}" destId="{FC448114-CF5A-4135-A841-BACEFF221EFC}" srcOrd="1" destOrd="0" presId="urn:microsoft.com/office/officeart/2005/8/layout/hList7"/>
    <dgm:cxn modelId="{4EF0D3FA-874E-46E9-91CC-DB5433FCC400}" srcId="{82D48712-3D21-4BBD-8D12-508CC0CF5DDE}" destId="{C53F33D9-12CA-4B19-A221-D031CF3F7292}" srcOrd="0" destOrd="0" parTransId="{CA5610A7-A00A-4A18-A77A-9A323969FD50}" sibTransId="{1D95D315-4855-4C09-ADB9-DC36CA109059}"/>
    <dgm:cxn modelId="{F257BD9F-A9A8-4213-B296-C0E0C028A6BE}" type="presOf" srcId="{2F89F148-4C0D-4298-9898-F6AF42E94836}" destId="{318C9809-B5DC-4CB1-95D2-3B2949E10697}" srcOrd="1" destOrd="0" presId="urn:microsoft.com/office/officeart/2005/8/layout/hList7"/>
    <dgm:cxn modelId="{E41D145A-F789-4B02-A61D-B7D00DDEA743}" type="presOf" srcId="{57C834F5-FB56-4913-84A4-75AD2FE52017}" destId="{9C5ABF58-D25D-4EF8-92AF-6516F3F051D5}" srcOrd="0" destOrd="0" presId="urn:microsoft.com/office/officeart/2005/8/layout/hList7"/>
    <dgm:cxn modelId="{53669B36-9C9E-4FE1-A557-6CF6F9C4CD2C}" srcId="{82D48712-3D21-4BBD-8D12-508CC0CF5DDE}" destId="{57C834F5-FB56-4913-84A4-75AD2FE52017}" srcOrd="3" destOrd="0" parTransId="{0D88A9B4-963B-4AB6-8498-426F0F264145}" sibTransId="{D0696311-ABA9-4E05-838B-DF6267991BE8}"/>
    <dgm:cxn modelId="{292EB3C9-4C23-4AF6-9CFD-F80270F370D9}" type="presOf" srcId="{57C834F5-FB56-4913-84A4-75AD2FE52017}" destId="{6D7C6F35-4381-4FFA-B33B-CE1C30FC39CB}" srcOrd="1" destOrd="0" presId="urn:microsoft.com/office/officeart/2005/8/layout/hList7"/>
    <dgm:cxn modelId="{7D55335D-D843-4188-A7BF-3D4DCBC3542A}" type="presOf" srcId="{0336F616-E204-415B-BAC9-23EC58689A86}" destId="{F1014E4C-1874-425F-B923-C9D26AE7AFF6}" srcOrd="1" destOrd="0" presId="urn:microsoft.com/office/officeart/2005/8/layout/hList7"/>
    <dgm:cxn modelId="{0C676566-F54D-4BCB-BF92-2F4B1B1FBC42}" type="presOf" srcId="{4A2855DF-F62E-4514-B6C9-87AD4B723CB9}" destId="{822F4781-A186-45C0-9EA4-8A8A72267E91}" srcOrd="0" destOrd="0" presId="urn:microsoft.com/office/officeart/2005/8/layout/hList7"/>
    <dgm:cxn modelId="{10F9B3BD-D74C-4DE2-804B-F4AAEBA77369}" srcId="{82D48712-3D21-4BBD-8D12-508CC0CF5DDE}" destId="{0336F616-E204-415B-BAC9-23EC58689A86}" srcOrd="1" destOrd="0" parTransId="{478DB52C-41D4-4475-A206-EC198421DF0E}" sibTransId="{4A2855DF-F62E-4514-B6C9-87AD4B723CB9}"/>
    <dgm:cxn modelId="{710B8994-9A53-4FE1-986C-928E79377E12}" type="presOf" srcId="{1D95D315-4855-4C09-ADB9-DC36CA109059}" destId="{931737F1-04B9-4413-97E5-13645A1AD0E0}" srcOrd="0" destOrd="0" presId="urn:microsoft.com/office/officeart/2005/8/layout/hList7"/>
    <dgm:cxn modelId="{0D2E8185-F79D-428D-8AEC-81806747466A}" type="presOf" srcId="{C53F33D9-12CA-4B19-A221-D031CF3F7292}" destId="{03155896-F80E-4B34-AC76-5B9CFDCD5F92}" srcOrd="1" destOrd="0" presId="urn:microsoft.com/office/officeart/2005/8/layout/hList7"/>
    <dgm:cxn modelId="{9B95346F-195D-451E-AB4B-B9EECEA6326B}" type="presOf" srcId="{82D48712-3D21-4BBD-8D12-508CC0CF5DDE}" destId="{EC94E62E-5BAB-42B3-890F-2F704862F8B9}" srcOrd="0" destOrd="0" presId="urn:microsoft.com/office/officeart/2005/8/layout/hList7"/>
    <dgm:cxn modelId="{01557D92-136C-444D-9C61-ED7817EB632D}" type="presOf" srcId="{D0696311-ABA9-4E05-838B-DF6267991BE8}" destId="{61582BA2-C352-4FE3-ACCE-F7CBF2F70DBB}" srcOrd="0" destOrd="0" presId="urn:microsoft.com/office/officeart/2005/8/layout/hList7"/>
    <dgm:cxn modelId="{F688E80A-E1D7-4F61-A768-8B62DC126B1F}" type="presOf" srcId="{F0AE69B4-9E54-4578-9B86-67FE6906E042}" destId="{E6322CB9-12A9-4664-8C56-22E54BFB99C6}" srcOrd="0" destOrd="0" presId="urn:microsoft.com/office/officeart/2005/8/layout/hList7"/>
    <dgm:cxn modelId="{F3AACFEA-9AC3-460F-AE99-B6BF8C491B37}" type="presOf" srcId="{0336F616-E204-415B-BAC9-23EC58689A86}" destId="{0914BE1D-C3F0-437E-A296-203E3D8FC67E}" srcOrd="0" destOrd="0" presId="urn:microsoft.com/office/officeart/2005/8/layout/hList7"/>
    <dgm:cxn modelId="{C3F7AB2A-DA3C-467F-A333-6BC712681442}" type="presOf" srcId="{C53F33D9-12CA-4B19-A221-D031CF3F7292}" destId="{2DEDD6FC-B242-4022-AFC6-3705C336DAE8}" srcOrd="0" destOrd="0" presId="urn:microsoft.com/office/officeart/2005/8/layout/hList7"/>
    <dgm:cxn modelId="{CBE94C40-5121-4C34-BA22-8E46E5940294}" type="presOf" srcId="{2F89F148-4C0D-4298-9898-F6AF42E94836}" destId="{97E86221-1398-43BA-A56E-9C8B23C8B307}" srcOrd="0" destOrd="0" presId="urn:microsoft.com/office/officeart/2005/8/layout/hList7"/>
    <dgm:cxn modelId="{1415C14C-6F0E-473F-9286-B12BBD52AA52}" type="presOf" srcId="{C6B1196E-AEFA-4DE5-B377-7AC65281C65C}" destId="{CF0C45D8-0041-4CB8-B155-C8E439F6167F}" srcOrd="0" destOrd="0" presId="urn:microsoft.com/office/officeart/2005/8/layout/hList7"/>
    <dgm:cxn modelId="{B6810B16-45ED-462A-B234-16DFE480D3E8}" type="presParOf" srcId="{EC94E62E-5BAB-42B3-890F-2F704862F8B9}" destId="{A4868DB9-F2A7-4251-9F5D-48B13494345C}" srcOrd="0" destOrd="0" presId="urn:microsoft.com/office/officeart/2005/8/layout/hList7"/>
    <dgm:cxn modelId="{03DB5D01-45A7-4F34-9E92-4857E62A911D}" type="presParOf" srcId="{EC94E62E-5BAB-42B3-890F-2F704862F8B9}" destId="{92BD286A-12B8-46B9-AAA7-BF08B5CC6AD3}" srcOrd="1" destOrd="0" presId="urn:microsoft.com/office/officeart/2005/8/layout/hList7"/>
    <dgm:cxn modelId="{8FB71BDF-0230-4858-8780-BE622CF95F06}" type="presParOf" srcId="{92BD286A-12B8-46B9-AAA7-BF08B5CC6AD3}" destId="{AF43E1C6-D25F-45DE-87DB-F885AFC586E0}" srcOrd="0" destOrd="0" presId="urn:microsoft.com/office/officeart/2005/8/layout/hList7"/>
    <dgm:cxn modelId="{DFFE8B04-392F-42D8-90C7-F2BA150FDBE2}" type="presParOf" srcId="{AF43E1C6-D25F-45DE-87DB-F885AFC586E0}" destId="{2DEDD6FC-B242-4022-AFC6-3705C336DAE8}" srcOrd="0" destOrd="0" presId="urn:microsoft.com/office/officeart/2005/8/layout/hList7"/>
    <dgm:cxn modelId="{4FC54D8D-48EA-4A8E-94CF-32242EA2D443}" type="presParOf" srcId="{AF43E1C6-D25F-45DE-87DB-F885AFC586E0}" destId="{03155896-F80E-4B34-AC76-5B9CFDCD5F92}" srcOrd="1" destOrd="0" presId="urn:microsoft.com/office/officeart/2005/8/layout/hList7"/>
    <dgm:cxn modelId="{7F5B4AE9-6890-4EA6-A144-8113526FB14D}" type="presParOf" srcId="{AF43E1C6-D25F-45DE-87DB-F885AFC586E0}" destId="{25CF1643-8B0E-4102-B070-9044C06F0C2D}" srcOrd="2" destOrd="0" presId="urn:microsoft.com/office/officeart/2005/8/layout/hList7"/>
    <dgm:cxn modelId="{A96E08FF-732B-4EF7-BEA9-82352F225DCD}" type="presParOf" srcId="{AF43E1C6-D25F-45DE-87DB-F885AFC586E0}" destId="{06C31F47-A219-4E0C-B3A8-0071781AA8B5}" srcOrd="3" destOrd="0" presId="urn:microsoft.com/office/officeart/2005/8/layout/hList7"/>
    <dgm:cxn modelId="{7C6802A3-DDB8-4638-9B34-E6865B96D879}" type="presParOf" srcId="{92BD286A-12B8-46B9-AAA7-BF08B5CC6AD3}" destId="{931737F1-04B9-4413-97E5-13645A1AD0E0}" srcOrd="1" destOrd="0" presId="urn:microsoft.com/office/officeart/2005/8/layout/hList7"/>
    <dgm:cxn modelId="{E7833473-776B-4F91-8EAE-D3D6B50B6400}" type="presParOf" srcId="{92BD286A-12B8-46B9-AAA7-BF08B5CC6AD3}" destId="{F38DEB32-38B9-4A1D-A1F8-CC1AFDED350D}" srcOrd="2" destOrd="0" presId="urn:microsoft.com/office/officeart/2005/8/layout/hList7"/>
    <dgm:cxn modelId="{864528EF-2F33-42FB-8433-481B1A78DEBA}" type="presParOf" srcId="{F38DEB32-38B9-4A1D-A1F8-CC1AFDED350D}" destId="{0914BE1D-C3F0-437E-A296-203E3D8FC67E}" srcOrd="0" destOrd="0" presId="urn:microsoft.com/office/officeart/2005/8/layout/hList7"/>
    <dgm:cxn modelId="{D396E52B-523B-4EAE-BE5C-68650C41AB56}" type="presParOf" srcId="{F38DEB32-38B9-4A1D-A1F8-CC1AFDED350D}" destId="{F1014E4C-1874-425F-B923-C9D26AE7AFF6}" srcOrd="1" destOrd="0" presId="urn:microsoft.com/office/officeart/2005/8/layout/hList7"/>
    <dgm:cxn modelId="{0D33F7FB-7E7B-4B2A-9BC6-39A3450CFDDB}" type="presParOf" srcId="{F38DEB32-38B9-4A1D-A1F8-CC1AFDED350D}" destId="{4A128C58-8568-4181-840C-AA44B0561D7B}" srcOrd="2" destOrd="0" presId="urn:microsoft.com/office/officeart/2005/8/layout/hList7"/>
    <dgm:cxn modelId="{650233BA-A0BD-4ACA-880C-1232FF3A4DFA}" type="presParOf" srcId="{F38DEB32-38B9-4A1D-A1F8-CC1AFDED350D}" destId="{28B48649-D853-450B-9779-3DCA5B5B9875}" srcOrd="3" destOrd="0" presId="urn:microsoft.com/office/officeart/2005/8/layout/hList7"/>
    <dgm:cxn modelId="{2821C37B-D3F9-4DDC-8ABE-477D2508585E}" type="presParOf" srcId="{92BD286A-12B8-46B9-AAA7-BF08B5CC6AD3}" destId="{822F4781-A186-45C0-9EA4-8A8A72267E91}" srcOrd="3" destOrd="0" presId="urn:microsoft.com/office/officeart/2005/8/layout/hList7"/>
    <dgm:cxn modelId="{3CA6F65C-4116-4F60-A971-8C618BBE2B12}" type="presParOf" srcId="{92BD286A-12B8-46B9-AAA7-BF08B5CC6AD3}" destId="{2F16AD01-A6CF-4C08-BB8E-478912653104}" srcOrd="4" destOrd="0" presId="urn:microsoft.com/office/officeart/2005/8/layout/hList7"/>
    <dgm:cxn modelId="{B29C8397-E548-4B70-A663-A4A709273451}" type="presParOf" srcId="{2F16AD01-A6CF-4C08-BB8E-478912653104}" destId="{97E86221-1398-43BA-A56E-9C8B23C8B307}" srcOrd="0" destOrd="0" presId="urn:microsoft.com/office/officeart/2005/8/layout/hList7"/>
    <dgm:cxn modelId="{C80055F5-243B-4DAC-9E23-15A6A84D0E75}" type="presParOf" srcId="{2F16AD01-A6CF-4C08-BB8E-478912653104}" destId="{318C9809-B5DC-4CB1-95D2-3B2949E10697}" srcOrd="1" destOrd="0" presId="urn:microsoft.com/office/officeart/2005/8/layout/hList7"/>
    <dgm:cxn modelId="{4EDD8720-72F1-43CC-A511-31558BA50E07}" type="presParOf" srcId="{2F16AD01-A6CF-4C08-BB8E-478912653104}" destId="{F233C283-AB53-4E5F-BE13-73368B528222}" srcOrd="2" destOrd="0" presId="urn:microsoft.com/office/officeart/2005/8/layout/hList7"/>
    <dgm:cxn modelId="{9AE1238B-848A-4800-9FED-14AB92B400BC}" type="presParOf" srcId="{2F16AD01-A6CF-4C08-BB8E-478912653104}" destId="{0A6CF72E-3D10-42EC-8496-76DC483FC89A}" srcOrd="3" destOrd="0" presId="urn:microsoft.com/office/officeart/2005/8/layout/hList7"/>
    <dgm:cxn modelId="{CA3AE870-F020-42ED-8BB6-9C5B9E51BBB7}" type="presParOf" srcId="{92BD286A-12B8-46B9-AAA7-BF08B5CC6AD3}" destId="{E6322CB9-12A9-4664-8C56-22E54BFB99C6}" srcOrd="5" destOrd="0" presId="urn:microsoft.com/office/officeart/2005/8/layout/hList7"/>
    <dgm:cxn modelId="{C62286B1-10AD-4835-8965-AC10D43A8F2F}" type="presParOf" srcId="{92BD286A-12B8-46B9-AAA7-BF08B5CC6AD3}" destId="{07AED7C0-FE01-4B49-8A9B-B15294AE2B9A}" srcOrd="6" destOrd="0" presId="urn:microsoft.com/office/officeart/2005/8/layout/hList7"/>
    <dgm:cxn modelId="{BB75DAF4-6163-4769-B1F8-B5AA4109FE28}" type="presParOf" srcId="{07AED7C0-FE01-4B49-8A9B-B15294AE2B9A}" destId="{9C5ABF58-D25D-4EF8-92AF-6516F3F051D5}" srcOrd="0" destOrd="0" presId="urn:microsoft.com/office/officeart/2005/8/layout/hList7"/>
    <dgm:cxn modelId="{853E920A-75B4-4056-B324-26EF81077691}" type="presParOf" srcId="{07AED7C0-FE01-4B49-8A9B-B15294AE2B9A}" destId="{6D7C6F35-4381-4FFA-B33B-CE1C30FC39CB}" srcOrd="1" destOrd="0" presId="urn:microsoft.com/office/officeart/2005/8/layout/hList7"/>
    <dgm:cxn modelId="{1C84C4B7-884E-4589-9690-5D848DD2556E}" type="presParOf" srcId="{07AED7C0-FE01-4B49-8A9B-B15294AE2B9A}" destId="{EFF9DF5A-162E-48C2-A382-C63694FAA854}" srcOrd="2" destOrd="0" presId="urn:microsoft.com/office/officeart/2005/8/layout/hList7"/>
    <dgm:cxn modelId="{638666C7-5713-45CD-A16F-3A57AD98961C}" type="presParOf" srcId="{07AED7C0-FE01-4B49-8A9B-B15294AE2B9A}" destId="{9BD36124-2360-4526-A80D-F1D3532CB7A7}" srcOrd="3" destOrd="0" presId="urn:microsoft.com/office/officeart/2005/8/layout/hList7"/>
    <dgm:cxn modelId="{CFFC6CF6-660F-4AF2-8311-9D35710CFD61}" type="presParOf" srcId="{92BD286A-12B8-46B9-AAA7-BF08B5CC6AD3}" destId="{61582BA2-C352-4FE3-ACCE-F7CBF2F70DBB}" srcOrd="7" destOrd="0" presId="urn:microsoft.com/office/officeart/2005/8/layout/hList7"/>
    <dgm:cxn modelId="{EA224013-9F67-465E-B653-5B70BBDFDF84}" type="presParOf" srcId="{92BD286A-12B8-46B9-AAA7-BF08B5CC6AD3}" destId="{B20476AE-C450-4E93-B0B8-7B77101166F3}" srcOrd="8" destOrd="0" presId="urn:microsoft.com/office/officeart/2005/8/layout/hList7"/>
    <dgm:cxn modelId="{9E22E486-B32B-4082-A5D6-9C7D2E8A974F}" type="presParOf" srcId="{B20476AE-C450-4E93-B0B8-7B77101166F3}" destId="{CF0C45D8-0041-4CB8-B155-C8E439F6167F}" srcOrd="0" destOrd="0" presId="urn:microsoft.com/office/officeart/2005/8/layout/hList7"/>
    <dgm:cxn modelId="{D4D794CF-5DFD-4E38-882C-5DE9FF6C168E}" type="presParOf" srcId="{B20476AE-C450-4E93-B0B8-7B77101166F3}" destId="{FC448114-CF5A-4135-A841-BACEFF221EFC}" srcOrd="1" destOrd="0" presId="urn:microsoft.com/office/officeart/2005/8/layout/hList7"/>
    <dgm:cxn modelId="{82EC04AE-8B8E-478B-98F3-6F579E8E1016}" type="presParOf" srcId="{B20476AE-C450-4E93-B0B8-7B77101166F3}" destId="{DA36E4AC-B083-4FC7-B55C-E9AF5167049E}" srcOrd="2" destOrd="0" presId="urn:microsoft.com/office/officeart/2005/8/layout/hList7"/>
    <dgm:cxn modelId="{52B7EC81-D4E7-4EBB-8C18-482F352CAEF5}" type="presParOf" srcId="{B20476AE-C450-4E93-B0B8-7B77101166F3}" destId="{706786E2-68E8-4476-AAF0-760F9133160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205DE0A-11DA-41E4-B8D1-08188627330F}" type="doc">
      <dgm:prSet loTypeId="urn:microsoft.com/office/officeart/2005/8/layout/matrix2" loCatId="matrix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6E7A01-A817-4483-A04D-A1A0B7F280B2}">
      <dgm:prSet phldrT="[Текст]"/>
      <dgm:spPr/>
      <dgm:t>
        <a:bodyPr/>
        <a:lstStyle/>
        <a:p>
          <a:r>
            <a:rPr lang="ru-RU" dirty="0" smtClean="0"/>
            <a:t>Преобладание внутренних мотивов над внешними</a:t>
          </a:r>
          <a:endParaRPr lang="ru-RU" dirty="0"/>
        </a:p>
      </dgm:t>
    </dgm:pt>
    <dgm:pt modelId="{6221D359-615C-4978-957E-773660FDE15E}" type="parTrans" cxnId="{AC5A4127-FE4A-44B1-9062-D1C38E319FA3}">
      <dgm:prSet/>
      <dgm:spPr/>
      <dgm:t>
        <a:bodyPr/>
        <a:lstStyle/>
        <a:p>
          <a:endParaRPr lang="ru-RU"/>
        </a:p>
      </dgm:t>
    </dgm:pt>
    <dgm:pt modelId="{CD0F9BA1-4075-4726-99EF-346159B3CFEA}" type="sibTrans" cxnId="{AC5A4127-FE4A-44B1-9062-D1C38E319FA3}">
      <dgm:prSet/>
      <dgm:spPr/>
      <dgm:t>
        <a:bodyPr/>
        <a:lstStyle/>
        <a:p>
          <a:endParaRPr lang="ru-RU"/>
        </a:p>
      </dgm:t>
    </dgm:pt>
    <dgm:pt modelId="{F19C5076-44A5-4AC5-9E90-F3C335317961}">
      <dgm:prSet phldrT="[Текст]"/>
      <dgm:spPr/>
      <dgm:t>
        <a:bodyPr/>
        <a:lstStyle/>
        <a:p>
          <a:r>
            <a:rPr lang="ru-RU" dirty="0" smtClean="0"/>
            <a:t>Развитие познавательной активности на уроках</a:t>
          </a:r>
          <a:endParaRPr lang="ru-RU" dirty="0"/>
        </a:p>
      </dgm:t>
    </dgm:pt>
    <dgm:pt modelId="{74D39985-1793-4963-BCE9-D50C4EDFE05D}" type="parTrans" cxnId="{27368B88-C639-4ACA-92CD-12D265245638}">
      <dgm:prSet/>
      <dgm:spPr/>
      <dgm:t>
        <a:bodyPr/>
        <a:lstStyle/>
        <a:p>
          <a:endParaRPr lang="ru-RU"/>
        </a:p>
      </dgm:t>
    </dgm:pt>
    <dgm:pt modelId="{670E149D-C9BB-4D80-9CD0-3B9E704A8D6F}" type="sibTrans" cxnId="{27368B88-C639-4ACA-92CD-12D265245638}">
      <dgm:prSet/>
      <dgm:spPr/>
      <dgm:t>
        <a:bodyPr/>
        <a:lstStyle/>
        <a:p>
          <a:endParaRPr lang="ru-RU"/>
        </a:p>
      </dgm:t>
    </dgm:pt>
    <dgm:pt modelId="{16C4CF67-C861-4E10-A589-E82B9658EB8C}">
      <dgm:prSet phldrT="[Текст]"/>
      <dgm:spPr/>
      <dgm:t>
        <a:bodyPr/>
        <a:lstStyle/>
        <a:p>
          <a:r>
            <a:rPr lang="ru-RU" dirty="0" smtClean="0"/>
            <a:t>Рост качественной успеваемости</a:t>
          </a:r>
          <a:endParaRPr lang="ru-RU" dirty="0"/>
        </a:p>
      </dgm:t>
    </dgm:pt>
    <dgm:pt modelId="{FAD03A73-740C-4897-ABA0-8C41DD6B3898}" type="parTrans" cxnId="{4B371EF6-10DA-4B06-BC4E-364CD719D7E3}">
      <dgm:prSet/>
      <dgm:spPr/>
      <dgm:t>
        <a:bodyPr/>
        <a:lstStyle/>
        <a:p>
          <a:endParaRPr lang="ru-RU"/>
        </a:p>
      </dgm:t>
    </dgm:pt>
    <dgm:pt modelId="{531529B9-59C5-4C48-BBC7-2812AB190934}" type="sibTrans" cxnId="{4B371EF6-10DA-4B06-BC4E-364CD719D7E3}">
      <dgm:prSet/>
      <dgm:spPr/>
      <dgm:t>
        <a:bodyPr/>
        <a:lstStyle/>
        <a:p>
          <a:endParaRPr lang="ru-RU"/>
        </a:p>
      </dgm:t>
    </dgm:pt>
    <dgm:pt modelId="{D5440D93-D519-40A8-A3E5-5FF50858B110}">
      <dgm:prSet phldrT="[Текст]"/>
      <dgm:spPr/>
      <dgm:t>
        <a:bodyPr/>
        <a:lstStyle/>
        <a:p>
          <a:r>
            <a:rPr lang="ru-RU" dirty="0" smtClean="0"/>
            <a:t>Рост числа учеников, занятых исследовательской и проектной деятельностью</a:t>
          </a:r>
          <a:endParaRPr lang="ru-RU" dirty="0"/>
        </a:p>
      </dgm:t>
    </dgm:pt>
    <dgm:pt modelId="{7A1B1F80-8344-47FD-AD35-D41877819B61}" type="parTrans" cxnId="{E947AB86-F002-4ABE-8FDB-21F37C243F38}">
      <dgm:prSet/>
      <dgm:spPr/>
      <dgm:t>
        <a:bodyPr/>
        <a:lstStyle/>
        <a:p>
          <a:endParaRPr lang="ru-RU"/>
        </a:p>
      </dgm:t>
    </dgm:pt>
    <dgm:pt modelId="{30985AAA-F424-4EB9-B786-D9D0602F48FD}" type="sibTrans" cxnId="{E947AB86-F002-4ABE-8FDB-21F37C243F38}">
      <dgm:prSet/>
      <dgm:spPr/>
      <dgm:t>
        <a:bodyPr/>
        <a:lstStyle/>
        <a:p>
          <a:endParaRPr lang="ru-RU"/>
        </a:p>
      </dgm:t>
    </dgm:pt>
    <dgm:pt modelId="{47A25A5C-7C88-4B16-B45B-C09A98E741C7}" type="pres">
      <dgm:prSet presAssocID="{2205DE0A-11DA-41E4-B8D1-08188627330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FFF6FA-5CCA-440F-A8A6-917348DC754B}" type="pres">
      <dgm:prSet presAssocID="{2205DE0A-11DA-41E4-B8D1-08188627330F}" presName="axisShape" presStyleLbl="bgShp" presStyleIdx="0" presStyleCnt="1"/>
      <dgm:spPr/>
    </dgm:pt>
    <dgm:pt modelId="{74D49E4E-BF7E-4BBB-B8CE-22A977371A72}" type="pres">
      <dgm:prSet presAssocID="{2205DE0A-11DA-41E4-B8D1-08188627330F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0E8EB-5DE2-41DA-96E0-6DF67F45FFFD}" type="pres">
      <dgm:prSet presAssocID="{2205DE0A-11DA-41E4-B8D1-08188627330F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96540B-A92E-4B69-B771-F420375F2996}" type="pres">
      <dgm:prSet presAssocID="{2205DE0A-11DA-41E4-B8D1-08188627330F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9A9AE8-74C3-4450-AB6F-EB43F309590C}" type="pres">
      <dgm:prSet presAssocID="{2205DE0A-11DA-41E4-B8D1-08188627330F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371EF6-10DA-4B06-BC4E-364CD719D7E3}" srcId="{2205DE0A-11DA-41E4-B8D1-08188627330F}" destId="{16C4CF67-C861-4E10-A589-E82B9658EB8C}" srcOrd="2" destOrd="0" parTransId="{FAD03A73-740C-4897-ABA0-8C41DD6B3898}" sibTransId="{531529B9-59C5-4C48-BBC7-2812AB190934}"/>
    <dgm:cxn modelId="{AC5A4127-FE4A-44B1-9062-D1C38E319FA3}" srcId="{2205DE0A-11DA-41E4-B8D1-08188627330F}" destId="{0C6E7A01-A817-4483-A04D-A1A0B7F280B2}" srcOrd="0" destOrd="0" parTransId="{6221D359-615C-4978-957E-773660FDE15E}" sibTransId="{CD0F9BA1-4075-4726-99EF-346159B3CFEA}"/>
    <dgm:cxn modelId="{B38DEAC4-0AD6-4FC6-AE96-6EB4C91DA956}" type="presOf" srcId="{F19C5076-44A5-4AC5-9E90-F3C335317961}" destId="{6820E8EB-5DE2-41DA-96E0-6DF67F45FFFD}" srcOrd="0" destOrd="0" presId="urn:microsoft.com/office/officeart/2005/8/layout/matrix2"/>
    <dgm:cxn modelId="{E947AB86-F002-4ABE-8FDB-21F37C243F38}" srcId="{2205DE0A-11DA-41E4-B8D1-08188627330F}" destId="{D5440D93-D519-40A8-A3E5-5FF50858B110}" srcOrd="3" destOrd="0" parTransId="{7A1B1F80-8344-47FD-AD35-D41877819B61}" sibTransId="{30985AAA-F424-4EB9-B786-D9D0602F48FD}"/>
    <dgm:cxn modelId="{8D3E0644-7F2E-40B7-B7AC-806D62365103}" type="presOf" srcId="{D5440D93-D519-40A8-A3E5-5FF50858B110}" destId="{2C9A9AE8-74C3-4450-AB6F-EB43F309590C}" srcOrd="0" destOrd="0" presId="urn:microsoft.com/office/officeart/2005/8/layout/matrix2"/>
    <dgm:cxn modelId="{BCD3A76A-363F-48C1-A35A-BCD38BB859CB}" type="presOf" srcId="{0C6E7A01-A817-4483-A04D-A1A0B7F280B2}" destId="{74D49E4E-BF7E-4BBB-B8CE-22A977371A72}" srcOrd="0" destOrd="0" presId="urn:microsoft.com/office/officeart/2005/8/layout/matrix2"/>
    <dgm:cxn modelId="{CAE939EA-EA28-46C8-88CB-0333D77405AF}" type="presOf" srcId="{16C4CF67-C861-4E10-A589-E82B9658EB8C}" destId="{6196540B-A92E-4B69-B771-F420375F2996}" srcOrd="0" destOrd="0" presId="urn:microsoft.com/office/officeart/2005/8/layout/matrix2"/>
    <dgm:cxn modelId="{DA23C370-AF4A-49B4-9678-8101B6C287B6}" type="presOf" srcId="{2205DE0A-11DA-41E4-B8D1-08188627330F}" destId="{47A25A5C-7C88-4B16-B45B-C09A98E741C7}" srcOrd="0" destOrd="0" presId="urn:microsoft.com/office/officeart/2005/8/layout/matrix2"/>
    <dgm:cxn modelId="{27368B88-C639-4ACA-92CD-12D265245638}" srcId="{2205DE0A-11DA-41E4-B8D1-08188627330F}" destId="{F19C5076-44A5-4AC5-9E90-F3C335317961}" srcOrd="1" destOrd="0" parTransId="{74D39985-1793-4963-BCE9-D50C4EDFE05D}" sibTransId="{670E149D-C9BB-4D80-9CD0-3B9E704A8D6F}"/>
    <dgm:cxn modelId="{93735A0C-AC1E-400E-8779-FFE785F670EA}" type="presParOf" srcId="{47A25A5C-7C88-4B16-B45B-C09A98E741C7}" destId="{BBFFF6FA-5CCA-440F-A8A6-917348DC754B}" srcOrd="0" destOrd="0" presId="urn:microsoft.com/office/officeart/2005/8/layout/matrix2"/>
    <dgm:cxn modelId="{741400F4-1C2F-4745-946A-9DE0EEE32616}" type="presParOf" srcId="{47A25A5C-7C88-4B16-B45B-C09A98E741C7}" destId="{74D49E4E-BF7E-4BBB-B8CE-22A977371A72}" srcOrd="1" destOrd="0" presId="urn:microsoft.com/office/officeart/2005/8/layout/matrix2"/>
    <dgm:cxn modelId="{85143F9C-6AD4-4C2C-9CF8-79F9BA54A366}" type="presParOf" srcId="{47A25A5C-7C88-4B16-B45B-C09A98E741C7}" destId="{6820E8EB-5DE2-41DA-96E0-6DF67F45FFFD}" srcOrd="2" destOrd="0" presId="urn:microsoft.com/office/officeart/2005/8/layout/matrix2"/>
    <dgm:cxn modelId="{AD8B0AA1-B69A-4EB0-8F4F-3095ED26D09C}" type="presParOf" srcId="{47A25A5C-7C88-4B16-B45B-C09A98E741C7}" destId="{6196540B-A92E-4B69-B771-F420375F2996}" srcOrd="3" destOrd="0" presId="urn:microsoft.com/office/officeart/2005/8/layout/matrix2"/>
    <dgm:cxn modelId="{8470421C-59C1-44EB-9B51-10C677208D66}" type="presParOf" srcId="{47A25A5C-7C88-4B16-B45B-C09A98E741C7}" destId="{2C9A9AE8-74C3-4450-AB6F-EB43F309590C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19FF3B-280C-48C8-A44B-EFB06408838F}" type="doc">
      <dgm:prSet loTypeId="urn:microsoft.com/office/officeart/2005/8/layout/target1" loCatId="relationship" qsTypeId="urn:microsoft.com/office/officeart/2005/8/quickstyle/simple5" qsCatId="simple" csTypeId="urn:microsoft.com/office/officeart/2005/8/colors/accent1_2" csCatId="accent1" phldr="1"/>
      <dgm:spPr/>
    </dgm:pt>
    <dgm:pt modelId="{F527FD36-B3FC-4F5D-9093-3372FA898691}">
      <dgm:prSet phldrT="[Текст]"/>
      <dgm:spPr/>
      <dgm:t>
        <a:bodyPr/>
        <a:lstStyle/>
        <a:p>
          <a:r>
            <a:rPr lang="ru-RU" b="1" dirty="0" err="1" smtClean="0">
              <a:solidFill>
                <a:srgbClr val="C00000"/>
              </a:solidFill>
            </a:rPr>
            <a:t>Самопонимание</a:t>
          </a:r>
          <a:r>
            <a:rPr lang="ru-RU" b="1" dirty="0" smtClean="0">
              <a:solidFill>
                <a:srgbClr val="C00000"/>
              </a:solidFill>
            </a:rPr>
            <a:t>: </a:t>
          </a:r>
          <a:r>
            <a:rPr lang="ru-RU" b="1" dirty="0" smtClean="0">
              <a:solidFill>
                <a:srgbClr val="002060"/>
              </a:solidFill>
            </a:rPr>
            <a:t>понимание себя и смыслов собственной деятельности </a:t>
          </a:r>
          <a:endParaRPr lang="ru-RU" b="1" dirty="0">
            <a:solidFill>
              <a:srgbClr val="002060"/>
            </a:solidFill>
          </a:endParaRPr>
        </a:p>
      </dgm:t>
    </dgm:pt>
    <dgm:pt modelId="{0657990E-FE14-4F12-ADA0-BBACAC010782}" type="parTrans" cxnId="{03983BC5-4358-4097-81A7-5C13E4A17D81}">
      <dgm:prSet/>
      <dgm:spPr/>
      <dgm:t>
        <a:bodyPr/>
        <a:lstStyle/>
        <a:p>
          <a:endParaRPr lang="ru-RU"/>
        </a:p>
      </dgm:t>
    </dgm:pt>
    <dgm:pt modelId="{C79E4846-0FCC-44C6-B159-6AC08BE41A22}" type="sibTrans" cxnId="{03983BC5-4358-4097-81A7-5C13E4A17D81}">
      <dgm:prSet/>
      <dgm:spPr/>
      <dgm:t>
        <a:bodyPr/>
        <a:lstStyle/>
        <a:p>
          <a:endParaRPr lang="ru-RU"/>
        </a:p>
      </dgm:t>
    </dgm:pt>
    <dgm:pt modelId="{17542EF4-5251-4E82-A988-63B5F9473D9F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Взаимопонимание: </a:t>
          </a:r>
          <a:r>
            <a:rPr lang="ru-RU" b="1" dirty="0" smtClean="0">
              <a:solidFill>
                <a:srgbClr val="002060"/>
              </a:solidFill>
            </a:rPr>
            <a:t>понимание смысла и ценности  человеческих взаимоотношений</a:t>
          </a:r>
          <a:endParaRPr lang="ru-RU" b="1" dirty="0">
            <a:solidFill>
              <a:srgbClr val="002060"/>
            </a:solidFill>
          </a:endParaRPr>
        </a:p>
      </dgm:t>
    </dgm:pt>
    <dgm:pt modelId="{BF366BE3-F6BB-432D-945A-75D729ECF777}" type="parTrans" cxnId="{02968096-9777-4A11-8E1D-702A065C3D35}">
      <dgm:prSet/>
      <dgm:spPr/>
      <dgm:t>
        <a:bodyPr/>
        <a:lstStyle/>
        <a:p>
          <a:endParaRPr lang="ru-RU"/>
        </a:p>
      </dgm:t>
    </dgm:pt>
    <dgm:pt modelId="{0A6683CA-FDCC-4175-82CC-6D567D0D09D2}" type="sibTrans" cxnId="{02968096-9777-4A11-8E1D-702A065C3D35}">
      <dgm:prSet/>
      <dgm:spPr/>
      <dgm:t>
        <a:bodyPr/>
        <a:lstStyle/>
        <a:p>
          <a:endParaRPr lang="ru-RU"/>
        </a:p>
      </dgm:t>
    </dgm:pt>
    <dgm:pt modelId="{549014FC-9B5E-42FB-B03F-83E5579940F2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Понимание </a:t>
          </a:r>
          <a:r>
            <a:rPr lang="ru-RU" b="1" dirty="0" smtClean="0">
              <a:solidFill>
                <a:srgbClr val="002060"/>
              </a:solidFill>
            </a:rPr>
            <a:t>неповторимого своеобразия  </a:t>
          </a:r>
          <a:r>
            <a:rPr lang="ru-RU" b="1" dirty="0" smtClean="0">
              <a:solidFill>
                <a:srgbClr val="C00000"/>
              </a:solidFill>
            </a:rPr>
            <a:t>культуры и истории </a:t>
          </a:r>
          <a:r>
            <a:rPr lang="ru-RU" b="1" dirty="0" smtClean="0">
              <a:solidFill>
                <a:srgbClr val="002060"/>
              </a:solidFill>
            </a:rPr>
            <a:t>своей страны и мира  </a:t>
          </a:r>
          <a:endParaRPr lang="ru-RU" b="1" dirty="0">
            <a:solidFill>
              <a:srgbClr val="002060"/>
            </a:solidFill>
          </a:endParaRPr>
        </a:p>
      </dgm:t>
    </dgm:pt>
    <dgm:pt modelId="{A8056EE9-6AB3-4EC4-8019-F76705E836D3}" type="parTrans" cxnId="{6546A41B-6E82-4623-A5F0-7228BA03DC18}">
      <dgm:prSet/>
      <dgm:spPr/>
      <dgm:t>
        <a:bodyPr/>
        <a:lstStyle/>
        <a:p>
          <a:endParaRPr lang="ru-RU"/>
        </a:p>
      </dgm:t>
    </dgm:pt>
    <dgm:pt modelId="{0F500451-0AA7-45A1-874F-4B10F9F080AC}" type="sibTrans" cxnId="{6546A41B-6E82-4623-A5F0-7228BA03DC18}">
      <dgm:prSet/>
      <dgm:spPr/>
      <dgm:t>
        <a:bodyPr/>
        <a:lstStyle/>
        <a:p>
          <a:endParaRPr lang="ru-RU"/>
        </a:p>
      </dgm:t>
    </dgm:pt>
    <dgm:pt modelId="{5AA6573E-3DA4-4320-8C2F-7E686E144FBF}" type="pres">
      <dgm:prSet presAssocID="{2A19FF3B-280C-48C8-A44B-EFB06408838F}" presName="composite" presStyleCnt="0">
        <dgm:presLayoutVars>
          <dgm:chMax val="5"/>
          <dgm:dir/>
          <dgm:resizeHandles val="exact"/>
        </dgm:presLayoutVars>
      </dgm:prSet>
      <dgm:spPr/>
    </dgm:pt>
    <dgm:pt modelId="{8518EC18-CDF5-4C31-8F32-D8B73580FC68}" type="pres">
      <dgm:prSet presAssocID="{F527FD36-B3FC-4F5D-9093-3372FA898691}" presName="circle1" presStyleLbl="lnNode1" presStyleIdx="0" presStyleCnt="3"/>
      <dgm:spPr/>
    </dgm:pt>
    <dgm:pt modelId="{F41F1683-A8CE-4D93-93EF-AAC59AEEA43E}" type="pres">
      <dgm:prSet presAssocID="{F527FD36-B3FC-4F5D-9093-3372FA898691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F303EA-D316-4F53-9542-9905B589F8F0}" type="pres">
      <dgm:prSet presAssocID="{F527FD36-B3FC-4F5D-9093-3372FA898691}" presName="line1" presStyleLbl="callout" presStyleIdx="0" presStyleCnt="6"/>
      <dgm:spPr/>
    </dgm:pt>
    <dgm:pt modelId="{8FF26403-D0CD-4896-85BD-8AB402D4D8CA}" type="pres">
      <dgm:prSet presAssocID="{F527FD36-B3FC-4F5D-9093-3372FA898691}" presName="d1" presStyleLbl="callout" presStyleIdx="1" presStyleCnt="6"/>
      <dgm:spPr/>
    </dgm:pt>
    <dgm:pt modelId="{764A871B-619F-4CF9-9D1F-AFD61FC389D9}" type="pres">
      <dgm:prSet presAssocID="{17542EF4-5251-4E82-A988-63B5F9473D9F}" presName="circle2" presStyleLbl="lnNode1" presStyleIdx="1" presStyleCnt="3" custLinFactNeighborX="329" custLinFactNeighborY="-2603"/>
      <dgm:spPr/>
    </dgm:pt>
    <dgm:pt modelId="{30E9CAD6-614C-44A5-BB90-105BA8484239}" type="pres">
      <dgm:prSet presAssocID="{17542EF4-5251-4E82-A988-63B5F9473D9F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71AA01-3568-42E3-80B7-66AC26AF5535}" type="pres">
      <dgm:prSet presAssocID="{17542EF4-5251-4E82-A988-63B5F9473D9F}" presName="line2" presStyleLbl="callout" presStyleIdx="2" presStyleCnt="6"/>
      <dgm:spPr/>
    </dgm:pt>
    <dgm:pt modelId="{340CFB12-2FA2-4EC2-A7BA-745F804ACAEB}" type="pres">
      <dgm:prSet presAssocID="{17542EF4-5251-4E82-A988-63B5F9473D9F}" presName="d2" presStyleLbl="callout" presStyleIdx="3" presStyleCnt="6"/>
      <dgm:spPr/>
    </dgm:pt>
    <dgm:pt modelId="{8787B43D-F2CF-4D24-8832-690CE0F1E487}" type="pres">
      <dgm:prSet presAssocID="{549014FC-9B5E-42FB-B03F-83E5579940F2}" presName="circle3" presStyleLbl="lnNode1" presStyleIdx="2" presStyleCnt="3"/>
      <dgm:spPr/>
    </dgm:pt>
    <dgm:pt modelId="{9888960A-0ED8-43E8-B985-5AC2298A9C7B}" type="pres">
      <dgm:prSet presAssocID="{549014FC-9B5E-42FB-B03F-83E5579940F2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DF52F5-DCA2-41EC-8679-2E1776EA6375}" type="pres">
      <dgm:prSet presAssocID="{549014FC-9B5E-42FB-B03F-83E5579940F2}" presName="line3" presStyleLbl="callout" presStyleIdx="4" presStyleCnt="6"/>
      <dgm:spPr/>
    </dgm:pt>
    <dgm:pt modelId="{C7F6FF0C-82B5-4EBF-AA87-037ED1C5315D}" type="pres">
      <dgm:prSet presAssocID="{549014FC-9B5E-42FB-B03F-83E5579940F2}" presName="d3" presStyleLbl="callout" presStyleIdx="5" presStyleCnt="6"/>
      <dgm:spPr/>
    </dgm:pt>
  </dgm:ptLst>
  <dgm:cxnLst>
    <dgm:cxn modelId="{73F7D50E-264B-49B9-9125-BBCE72083529}" type="presOf" srcId="{549014FC-9B5E-42FB-B03F-83E5579940F2}" destId="{9888960A-0ED8-43E8-B985-5AC2298A9C7B}" srcOrd="0" destOrd="0" presId="urn:microsoft.com/office/officeart/2005/8/layout/target1"/>
    <dgm:cxn modelId="{03983BC5-4358-4097-81A7-5C13E4A17D81}" srcId="{2A19FF3B-280C-48C8-A44B-EFB06408838F}" destId="{F527FD36-B3FC-4F5D-9093-3372FA898691}" srcOrd="0" destOrd="0" parTransId="{0657990E-FE14-4F12-ADA0-BBACAC010782}" sibTransId="{C79E4846-0FCC-44C6-B159-6AC08BE41A22}"/>
    <dgm:cxn modelId="{02968096-9777-4A11-8E1D-702A065C3D35}" srcId="{2A19FF3B-280C-48C8-A44B-EFB06408838F}" destId="{17542EF4-5251-4E82-A988-63B5F9473D9F}" srcOrd="1" destOrd="0" parTransId="{BF366BE3-F6BB-432D-945A-75D729ECF777}" sibTransId="{0A6683CA-FDCC-4175-82CC-6D567D0D09D2}"/>
    <dgm:cxn modelId="{D9D2E7AA-F32D-4EFB-BF60-8334FA9026A3}" type="presOf" srcId="{17542EF4-5251-4E82-A988-63B5F9473D9F}" destId="{30E9CAD6-614C-44A5-BB90-105BA8484239}" srcOrd="0" destOrd="0" presId="urn:microsoft.com/office/officeart/2005/8/layout/target1"/>
    <dgm:cxn modelId="{6546A41B-6E82-4623-A5F0-7228BA03DC18}" srcId="{2A19FF3B-280C-48C8-A44B-EFB06408838F}" destId="{549014FC-9B5E-42FB-B03F-83E5579940F2}" srcOrd="2" destOrd="0" parTransId="{A8056EE9-6AB3-4EC4-8019-F76705E836D3}" sibTransId="{0F500451-0AA7-45A1-874F-4B10F9F080AC}"/>
    <dgm:cxn modelId="{373E7749-6D2E-41E9-89DA-23BEB064A7A7}" type="presOf" srcId="{F527FD36-B3FC-4F5D-9093-3372FA898691}" destId="{F41F1683-A8CE-4D93-93EF-AAC59AEEA43E}" srcOrd="0" destOrd="0" presId="urn:microsoft.com/office/officeart/2005/8/layout/target1"/>
    <dgm:cxn modelId="{2944AC55-15FF-4619-8F62-0E3B454180F6}" type="presOf" srcId="{2A19FF3B-280C-48C8-A44B-EFB06408838F}" destId="{5AA6573E-3DA4-4320-8C2F-7E686E144FBF}" srcOrd="0" destOrd="0" presId="urn:microsoft.com/office/officeart/2005/8/layout/target1"/>
    <dgm:cxn modelId="{D662766C-F550-4776-8ECB-BA685CED6EF1}" type="presParOf" srcId="{5AA6573E-3DA4-4320-8C2F-7E686E144FBF}" destId="{8518EC18-CDF5-4C31-8F32-D8B73580FC68}" srcOrd="0" destOrd="0" presId="urn:microsoft.com/office/officeart/2005/8/layout/target1"/>
    <dgm:cxn modelId="{D0032792-9758-4148-8805-BCBFBDDB8D00}" type="presParOf" srcId="{5AA6573E-3DA4-4320-8C2F-7E686E144FBF}" destId="{F41F1683-A8CE-4D93-93EF-AAC59AEEA43E}" srcOrd="1" destOrd="0" presId="urn:microsoft.com/office/officeart/2005/8/layout/target1"/>
    <dgm:cxn modelId="{AC0245F9-04E6-411B-A669-8D7D1CFDC5BE}" type="presParOf" srcId="{5AA6573E-3DA4-4320-8C2F-7E686E144FBF}" destId="{BAF303EA-D316-4F53-9542-9905B589F8F0}" srcOrd="2" destOrd="0" presId="urn:microsoft.com/office/officeart/2005/8/layout/target1"/>
    <dgm:cxn modelId="{11D93188-E07D-42BF-BD8F-3067CC7FA0DB}" type="presParOf" srcId="{5AA6573E-3DA4-4320-8C2F-7E686E144FBF}" destId="{8FF26403-D0CD-4896-85BD-8AB402D4D8CA}" srcOrd="3" destOrd="0" presId="urn:microsoft.com/office/officeart/2005/8/layout/target1"/>
    <dgm:cxn modelId="{CBDA4283-A82B-4644-B9A3-63A5396682EF}" type="presParOf" srcId="{5AA6573E-3DA4-4320-8C2F-7E686E144FBF}" destId="{764A871B-619F-4CF9-9D1F-AFD61FC389D9}" srcOrd="4" destOrd="0" presId="urn:microsoft.com/office/officeart/2005/8/layout/target1"/>
    <dgm:cxn modelId="{0A97F241-E9FB-45BE-9F8C-2851127396E4}" type="presParOf" srcId="{5AA6573E-3DA4-4320-8C2F-7E686E144FBF}" destId="{30E9CAD6-614C-44A5-BB90-105BA8484239}" srcOrd="5" destOrd="0" presId="urn:microsoft.com/office/officeart/2005/8/layout/target1"/>
    <dgm:cxn modelId="{472D4EDA-6144-4B72-A1B5-B03502E4FDFC}" type="presParOf" srcId="{5AA6573E-3DA4-4320-8C2F-7E686E144FBF}" destId="{FA71AA01-3568-42E3-80B7-66AC26AF5535}" srcOrd="6" destOrd="0" presId="urn:microsoft.com/office/officeart/2005/8/layout/target1"/>
    <dgm:cxn modelId="{5C6AE601-E33E-48FA-8C8C-E486F6C6995F}" type="presParOf" srcId="{5AA6573E-3DA4-4320-8C2F-7E686E144FBF}" destId="{340CFB12-2FA2-4EC2-A7BA-745F804ACAEB}" srcOrd="7" destOrd="0" presId="urn:microsoft.com/office/officeart/2005/8/layout/target1"/>
    <dgm:cxn modelId="{2C5142EE-7C96-442E-99B6-3353FA7991A0}" type="presParOf" srcId="{5AA6573E-3DA4-4320-8C2F-7E686E144FBF}" destId="{8787B43D-F2CF-4D24-8832-690CE0F1E487}" srcOrd="8" destOrd="0" presId="urn:microsoft.com/office/officeart/2005/8/layout/target1"/>
    <dgm:cxn modelId="{92EC7220-FCD6-48BE-B7A8-D8430AEA63EE}" type="presParOf" srcId="{5AA6573E-3DA4-4320-8C2F-7E686E144FBF}" destId="{9888960A-0ED8-43E8-B985-5AC2298A9C7B}" srcOrd="9" destOrd="0" presId="urn:microsoft.com/office/officeart/2005/8/layout/target1"/>
    <dgm:cxn modelId="{CA5F7212-494B-4202-88B3-0BED3139DC8B}" type="presParOf" srcId="{5AA6573E-3DA4-4320-8C2F-7E686E144FBF}" destId="{B2DF52F5-DCA2-41EC-8679-2E1776EA6375}" srcOrd="10" destOrd="0" presId="urn:microsoft.com/office/officeart/2005/8/layout/target1"/>
    <dgm:cxn modelId="{DA292433-5A51-4EE4-84B6-CA348FD5BF29}" type="presParOf" srcId="{5AA6573E-3DA4-4320-8C2F-7E686E144FBF}" destId="{C7F6FF0C-82B5-4EBF-AA87-037ED1C5315D}" srcOrd="11" destOrd="0" presId="urn:microsoft.com/office/officeart/2005/8/layout/target1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EDC1A4-FE6F-446C-8914-22F0929574C2}" type="doc">
      <dgm:prSet loTypeId="urn:microsoft.com/office/officeart/2005/8/layout/balance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1CF182-D768-4AF6-A4B6-0011CAD55899}">
      <dgm:prSet phldrT="[Текст]"/>
      <dgm:spPr/>
      <dgm:t>
        <a:bodyPr/>
        <a:lstStyle/>
        <a:p>
          <a:r>
            <a:rPr lang="ru-RU" dirty="0" smtClean="0"/>
            <a:t>ученик</a:t>
          </a:r>
          <a:endParaRPr lang="ru-RU" dirty="0"/>
        </a:p>
      </dgm:t>
    </dgm:pt>
    <dgm:pt modelId="{03A97197-97E2-4C5D-8B16-00D020CEB5F7}" type="parTrans" cxnId="{28570B0E-B637-457D-948D-C8227764F3C2}">
      <dgm:prSet/>
      <dgm:spPr/>
      <dgm:t>
        <a:bodyPr/>
        <a:lstStyle/>
        <a:p>
          <a:endParaRPr lang="ru-RU"/>
        </a:p>
      </dgm:t>
    </dgm:pt>
    <dgm:pt modelId="{677E06D6-BF23-434E-AD95-39946DC4AA93}" type="sibTrans" cxnId="{28570B0E-B637-457D-948D-C8227764F3C2}">
      <dgm:prSet/>
      <dgm:spPr/>
      <dgm:t>
        <a:bodyPr/>
        <a:lstStyle/>
        <a:p>
          <a:endParaRPr lang="ru-RU"/>
        </a:p>
      </dgm:t>
    </dgm:pt>
    <dgm:pt modelId="{7FEFA8CA-0030-44CE-B653-852262864839}">
      <dgm:prSet phldrT="[Текст]"/>
      <dgm:spPr/>
      <dgm:t>
        <a:bodyPr/>
        <a:lstStyle/>
        <a:p>
          <a:r>
            <a:rPr lang="ru-RU" dirty="0" smtClean="0"/>
            <a:t>Внутренняя  мотивация</a:t>
          </a:r>
          <a:endParaRPr lang="ru-RU" dirty="0"/>
        </a:p>
      </dgm:t>
    </dgm:pt>
    <dgm:pt modelId="{1D4532DE-0B13-4AE5-8859-1DA80E3E0A19}" type="parTrans" cxnId="{C499C1BC-8F03-47A3-8D8C-1FD15AACA278}">
      <dgm:prSet/>
      <dgm:spPr/>
      <dgm:t>
        <a:bodyPr/>
        <a:lstStyle/>
        <a:p>
          <a:endParaRPr lang="ru-RU"/>
        </a:p>
      </dgm:t>
    </dgm:pt>
    <dgm:pt modelId="{B460E825-4F60-437C-A26E-DDC706E01AF7}" type="sibTrans" cxnId="{C499C1BC-8F03-47A3-8D8C-1FD15AACA278}">
      <dgm:prSet/>
      <dgm:spPr/>
      <dgm:t>
        <a:bodyPr/>
        <a:lstStyle/>
        <a:p>
          <a:endParaRPr lang="ru-RU"/>
        </a:p>
      </dgm:t>
    </dgm:pt>
    <dgm:pt modelId="{63833EEF-98DE-43EC-B778-24420E41DAC1}">
      <dgm:prSet phldrT="[Текст]"/>
      <dgm:spPr/>
      <dgm:t>
        <a:bodyPr/>
        <a:lstStyle/>
        <a:p>
          <a:r>
            <a:rPr lang="ru-RU" dirty="0" smtClean="0"/>
            <a:t>Развитые познавательные процессы</a:t>
          </a:r>
          <a:endParaRPr lang="ru-RU" dirty="0"/>
        </a:p>
      </dgm:t>
    </dgm:pt>
    <dgm:pt modelId="{E682EEB2-5B0D-4626-81AA-149C4CC0C91F}" type="parTrans" cxnId="{27714E4B-B598-4250-B4F8-66EE50E7B16F}">
      <dgm:prSet/>
      <dgm:spPr/>
      <dgm:t>
        <a:bodyPr/>
        <a:lstStyle/>
        <a:p>
          <a:endParaRPr lang="ru-RU"/>
        </a:p>
      </dgm:t>
    </dgm:pt>
    <dgm:pt modelId="{D7334420-B64A-4F6C-88D4-5303B43EBC69}" type="sibTrans" cxnId="{27714E4B-B598-4250-B4F8-66EE50E7B16F}">
      <dgm:prSet/>
      <dgm:spPr/>
      <dgm:t>
        <a:bodyPr/>
        <a:lstStyle/>
        <a:p>
          <a:endParaRPr lang="ru-RU"/>
        </a:p>
      </dgm:t>
    </dgm:pt>
    <dgm:pt modelId="{8A1C8569-DBF3-4358-9F73-4E6577729617}">
      <dgm:prSet phldrT="[Текст]"/>
      <dgm:spPr/>
      <dgm:t>
        <a:bodyPr/>
        <a:lstStyle/>
        <a:p>
          <a:r>
            <a:rPr lang="ru-RU" dirty="0" smtClean="0"/>
            <a:t>учитель</a:t>
          </a:r>
          <a:endParaRPr lang="ru-RU" dirty="0"/>
        </a:p>
      </dgm:t>
    </dgm:pt>
    <dgm:pt modelId="{8D9B16AE-92BD-471E-9E2D-1396F9093C65}" type="parTrans" cxnId="{708EB834-B2F2-4821-B7B4-879567D39097}">
      <dgm:prSet/>
      <dgm:spPr/>
      <dgm:t>
        <a:bodyPr/>
        <a:lstStyle/>
        <a:p>
          <a:endParaRPr lang="ru-RU"/>
        </a:p>
      </dgm:t>
    </dgm:pt>
    <dgm:pt modelId="{64744805-7B74-42BC-AAA8-CF50D3B09C35}" type="sibTrans" cxnId="{708EB834-B2F2-4821-B7B4-879567D39097}">
      <dgm:prSet/>
      <dgm:spPr/>
      <dgm:t>
        <a:bodyPr/>
        <a:lstStyle/>
        <a:p>
          <a:endParaRPr lang="ru-RU"/>
        </a:p>
      </dgm:t>
    </dgm:pt>
    <dgm:pt modelId="{C1F8049F-7ACE-4FE9-89F2-75DFA874F913}">
      <dgm:prSet phldrT="[Текст]"/>
      <dgm:spPr/>
      <dgm:t>
        <a:bodyPr/>
        <a:lstStyle/>
        <a:p>
          <a:r>
            <a:rPr lang="ru-RU" dirty="0" smtClean="0"/>
            <a:t>Мониторинг уровня понимания</a:t>
          </a:r>
          <a:endParaRPr lang="ru-RU" dirty="0"/>
        </a:p>
      </dgm:t>
    </dgm:pt>
    <dgm:pt modelId="{7CBCA5F9-F36F-4168-88A8-EDBF92D18356}" type="parTrans" cxnId="{C70C2A85-2384-4089-B25A-8F4B044B7DE4}">
      <dgm:prSet/>
      <dgm:spPr/>
      <dgm:t>
        <a:bodyPr/>
        <a:lstStyle/>
        <a:p>
          <a:endParaRPr lang="ru-RU"/>
        </a:p>
      </dgm:t>
    </dgm:pt>
    <dgm:pt modelId="{8610A02A-3844-4874-83B4-E2BD7BEFF256}" type="sibTrans" cxnId="{C70C2A85-2384-4089-B25A-8F4B044B7DE4}">
      <dgm:prSet/>
      <dgm:spPr/>
      <dgm:t>
        <a:bodyPr/>
        <a:lstStyle/>
        <a:p>
          <a:endParaRPr lang="ru-RU"/>
        </a:p>
      </dgm:t>
    </dgm:pt>
    <dgm:pt modelId="{F299E4BE-2318-47FE-AC45-06D5EB278E1B}">
      <dgm:prSet phldrT="[Текст]"/>
      <dgm:spPr/>
      <dgm:t>
        <a:bodyPr/>
        <a:lstStyle/>
        <a:p>
          <a:r>
            <a:rPr lang="ru-RU" dirty="0" smtClean="0"/>
            <a:t>Учебный диалог</a:t>
          </a:r>
          <a:endParaRPr lang="ru-RU" dirty="0"/>
        </a:p>
      </dgm:t>
    </dgm:pt>
    <dgm:pt modelId="{E5B1E57C-564A-4235-B9A9-32CDEF42B96F}" type="parTrans" cxnId="{219BACAE-6108-4D30-81CC-EBBAF8E7E064}">
      <dgm:prSet/>
      <dgm:spPr/>
      <dgm:t>
        <a:bodyPr/>
        <a:lstStyle/>
        <a:p>
          <a:endParaRPr lang="ru-RU"/>
        </a:p>
      </dgm:t>
    </dgm:pt>
    <dgm:pt modelId="{93B2F44F-4A45-4C23-9378-FC639BCEFA53}" type="sibTrans" cxnId="{219BACAE-6108-4D30-81CC-EBBAF8E7E064}">
      <dgm:prSet/>
      <dgm:spPr/>
      <dgm:t>
        <a:bodyPr/>
        <a:lstStyle/>
        <a:p>
          <a:endParaRPr lang="ru-RU"/>
        </a:p>
      </dgm:t>
    </dgm:pt>
    <dgm:pt modelId="{6F302CD8-81B7-4E7A-A496-F32DB1D8C5A8}">
      <dgm:prSet phldrT="[Текст]"/>
      <dgm:spPr/>
      <dgm:t>
        <a:bodyPr/>
        <a:lstStyle/>
        <a:p>
          <a:r>
            <a:rPr lang="ru-RU" dirty="0" smtClean="0"/>
            <a:t>Формирование «базы доверия»</a:t>
          </a:r>
          <a:endParaRPr lang="ru-RU" dirty="0"/>
        </a:p>
      </dgm:t>
    </dgm:pt>
    <dgm:pt modelId="{6DB120F8-888C-4114-81C8-C76840CB1E5C}" type="parTrans" cxnId="{1BCA2E96-8490-4949-AA64-DD3E542253DD}">
      <dgm:prSet/>
      <dgm:spPr/>
      <dgm:t>
        <a:bodyPr/>
        <a:lstStyle/>
        <a:p>
          <a:endParaRPr lang="ru-RU"/>
        </a:p>
      </dgm:t>
    </dgm:pt>
    <dgm:pt modelId="{AD177B89-F387-4323-B5C4-857567C75CBA}" type="sibTrans" cxnId="{1BCA2E96-8490-4949-AA64-DD3E542253DD}">
      <dgm:prSet/>
      <dgm:spPr/>
      <dgm:t>
        <a:bodyPr/>
        <a:lstStyle/>
        <a:p>
          <a:endParaRPr lang="ru-RU"/>
        </a:p>
      </dgm:t>
    </dgm:pt>
    <dgm:pt modelId="{DF12BBEC-35F1-4E84-AF32-C6BCE7F41FA3}">
      <dgm:prSet/>
      <dgm:spPr/>
      <dgm:t>
        <a:bodyPr/>
        <a:lstStyle/>
        <a:p>
          <a:r>
            <a:rPr lang="ru-RU" dirty="0" smtClean="0"/>
            <a:t>Адекватные задаче методы обучения</a:t>
          </a:r>
          <a:endParaRPr lang="ru-RU" dirty="0"/>
        </a:p>
      </dgm:t>
    </dgm:pt>
    <dgm:pt modelId="{341476BC-CBEB-4163-BBC3-E40ECC7F19B3}" type="parTrans" cxnId="{9FDC03D6-A044-4056-AC74-A7C74DD0418B}">
      <dgm:prSet/>
      <dgm:spPr/>
      <dgm:t>
        <a:bodyPr/>
        <a:lstStyle/>
        <a:p>
          <a:endParaRPr lang="ru-RU"/>
        </a:p>
      </dgm:t>
    </dgm:pt>
    <dgm:pt modelId="{B0691FB9-79E9-4015-9621-879C1E6D8635}" type="sibTrans" cxnId="{9FDC03D6-A044-4056-AC74-A7C74DD0418B}">
      <dgm:prSet/>
      <dgm:spPr/>
      <dgm:t>
        <a:bodyPr/>
        <a:lstStyle/>
        <a:p>
          <a:endParaRPr lang="ru-RU"/>
        </a:p>
      </dgm:t>
    </dgm:pt>
    <dgm:pt modelId="{430C62CA-E565-4406-B370-9A0EA4191D3A}">
      <dgm:prSet/>
      <dgm:spPr/>
      <dgm:t>
        <a:bodyPr/>
        <a:lstStyle/>
        <a:p>
          <a:r>
            <a:rPr lang="ru-RU" dirty="0" smtClean="0"/>
            <a:t>Эмоциональное благополучие</a:t>
          </a:r>
          <a:endParaRPr lang="ru-RU" dirty="0"/>
        </a:p>
      </dgm:t>
    </dgm:pt>
    <dgm:pt modelId="{B93B861F-2ED0-499B-808B-D2A963E35F32}" type="parTrans" cxnId="{E6E9E836-465E-4787-A5D4-39B2A575D80A}">
      <dgm:prSet/>
      <dgm:spPr/>
      <dgm:t>
        <a:bodyPr/>
        <a:lstStyle/>
        <a:p>
          <a:endParaRPr lang="ru-RU"/>
        </a:p>
      </dgm:t>
    </dgm:pt>
    <dgm:pt modelId="{CA3D840E-8D65-4434-8734-15CCEF10258F}" type="sibTrans" cxnId="{E6E9E836-465E-4787-A5D4-39B2A575D80A}">
      <dgm:prSet/>
      <dgm:spPr/>
      <dgm:t>
        <a:bodyPr/>
        <a:lstStyle/>
        <a:p>
          <a:endParaRPr lang="ru-RU"/>
        </a:p>
      </dgm:t>
    </dgm:pt>
    <dgm:pt modelId="{F332378A-D6C7-49B7-87C3-A89E0804C7FF}">
      <dgm:prSet/>
      <dgm:spPr/>
      <dgm:t>
        <a:bodyPr/>
        <a:lstStyle/>
        <a:p>
          <a:r>
            <a:rPr lang="ru-RU" dirty="0" smtClean="0"/>
            <a:t>Развитые коммуникативные навыки</a:t>
          </a:r>
          <a:endParaRPr lang="ru-RU" dirty="0"/>
        </a:p>
      </dgm:t>
    </dgm:pt>
    <dgm:pt modelId="{0BDFEBDB-022F-4756-833A-9212B2E89DCB}" type="parTrans" cxnId="{55DB4BD7-0101-417C-8940-1128F43D2063}">
      <dgm:prSet/>
      <dgm:spPr/>
      <dgm:t>
        <a:bodyPr/>
        <a:lstStyle/>
        <a:p>
          <a:endParaRPr lang="ru-RU"/>
        </a:p>
      </dgm:t>
    </dgm:pt>
    <dgm:pt modelId="{FBAE602D-D726-446A-908E-25561C7731F2}" type="sibTrans" cxnId="{55DB4BD7-0101-417C-8940-1128F43D2063}">
      <dgm:prSet/>
      <dgm:spPr/>
      <dgm:t>
        <a:bodyPr/>
        <a:lstStyle/>
        <a:p>
          <a:endParaRPr lang="ru-RU"/>
        </a:p>
      </dgm:t>
    </dgm:pt>
    <dgm:pt modelId="{175C76A6-92FD-428C-A458-BF05702FF706}" type="pres">
      <dgm:prSet presAssocID="{64EDC1A4-FE6F-446C-8914-22F0929574C2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C76655-32BF-4CC1-BA6F-A32A51234B36}" type="pres">
      <dgm:prSet presAssocID="{64EDC1A4-FE6F-446C-8914-22F0929574C2}" presName="dummyMaxCanvas" presStyleCnt="0"/>
      <dgm:spPr/>
    </dgm:pt>
    <dgm:pt modelId="{ABE61D54-6B4D-4898-8B77-48776FF12C10}" type="pres">
      <dgm:prSet presAssocID="{64EDC1A4-FE6F-446C-8914-22F0929574C2}" presName="parentComposite" presStyleCnt="0"/>
      <dgm:spPr/>
    </dgm:pt>
    <dgm:pt modelId="{CB370502-239E-4E08-8654-4AC1BEA13082}" type="pres">
      <dgm:prSet presAssocID="{64EDC1A4-FE6F-446C-8914-22F0929574C2}" presName="parent1" presStyleLbl="alignAccFollowNode1" presStyleIdx="0" presStyleCnt="4" custScaleY="36170" custLinFactNeighborX="-1892" custLinFactNeighborY="37234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2A55700B-1BB8-4508-A68B-82D126D71CD2}" type="pres">
      <dgm:prSet presAssocID="{64EDC1A4-FE6F-446C-8914-22F0929574C2}" presName="parent2" presStyleLbl="alignAccFollowNode1" presStyleIdx="1" presStyleCnt="4" custScaleY="36170" custLinFactNeighborX="1419" custLinFactNeighborY="31915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D79E48CF-8D50-4C55-A297-0627AC70AF2A}" type="pres">
      <dgm:prSet presAssocID="{64EDC1A4-FE6F-446C-8914-22F0929574C2}" presName="childrenComposite" presStyleCnt="0"/>
      <dgm:spPr/>
    </dgm:pt>
    <dgm:pt modelId="{CA657A2E-E4D6-47D3-9917-0B5CE6432AAF}" type="pres">
      <dgm:prSet presAssocID="{64EDC1A4-FE6F-446C-8914-22F0929574C2}" presName="dummyMaxCanvas_ChildArea" presStyleCnt="0"/>
      <dgm:spPr/>
    </dgm:pt>
    <dgm:pt modelId="{D129A2B4-3CEB-44FA-AA15-92D6FD5373F6}" type="pres">
      <dgm:prSet presAssocID="{64EDC1A4-FE6F-446C-8914-22F0929574C2}" presName="fulcrum" presStyleLbl="alignAccFollowNode1" presStyleIdx="2" presStyleCnt="4"/>
      <dgm:spPr>
        <a:solidFill>
          <a:schemeClr val="bg1">
            <a:lumMod val="50000"/>
            <a:alpha val="90000"/>
          </a:schemeClr>
        </a:solidFill>
      </dgm:spPr>
    </dgm:pt>
    <dgm:pt modelId="{1BC5A39E-6DA5-42DF-A225-B0EC4CE41B60}" type="pres">
      <dgm:prSet presAssocID="{64EDC1A4-FE6F-446C-8914-22F0929574C2}" presName="balance_44" presStyleLbl="alignAccFollowNode1" presStyleIdx="3" presStyleCnt="4">
        <dgm:presLayoutVars>
          <dgm:bulletEnabled val="1"/>
        </dgm:presLayoutVars>
      </dgm:prSet>
      <dgm:spPr>
        <a:solidFill>
          <a:schemeClr val="bg1">
            <a:lumMod val="50000"/>
            <a:alpha val="90000"/>
          </a:schemeClr>
        </a:solidFill>
      </dgm:spPr>
    </dgm:pt>
    <dgm:pt modelId="{3AC7C0B4-D2E7-4553-8FBD-5481FF0E5EAF}" type="pres">
      <dgm:prSet presAssocID="{64EDC1A4-FE6F-446C-8914-22F0929574C2}" presName="right_44_1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75F615-A8B7-4307-ADC3-9EFE4C1A0295}" type="pres">
      <dgm:prSet presAssocID="{64EDC1A4-FE6F-446C-8914-22F0929574C2}" presName="right_44_2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F7E683-F1C1-48D3-A197-E5C0B9FE25D7}" type="pres">
      <dgm:prSet presAssocID="{64EDC1A4-FE6F-446C-8914-22F0929574C2}" presName="right_44_3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19B816-E8C9-4D18-AA85-383FE8C6D9B0}" type="pres">
      <dgm:prSet presAssocID="{64EDC1A4-FE6F-446C-8914-22F0929574C2}" presName="right_44_4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B40A53-5054-4B40-9324-75759F24374C}" type="pres">
      <dgm:prSet presAssocID="{64EDC1A4-FE6F-446C-8914-22F0929574C2}" presName="left_44_1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F87780-C0D1-44CA-821F-BD7354487D75}" type="pres">
      <dgm:prSet presAssocID="{64EDC1A4-FE6F-446C-8914-22F0929574C2}" presName="left_44_2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E7809-D9C0-4B76-ACA0-59BD14F8F8B0}" type="pres">
      <dgm:prSet presAssocID="{64EDC1A4-FE6F-446C-8914-22F0929574C2}" presName="left_44_3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F976A3-0901-49C2-879B-1B0405430825}" type="pres">
      <dgm:prSet presAssocID="{64EDC1A4-FE6F-446C-8914-22F0929574C2}" presName="left_44_4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CA2E96-8490-4949-AA64-DD3E542253DD}" srcId="{8A1C8569-DBF3-4358-9F73-4E6577729617}" destId="{6F302CD8-81B7-4E7A-A496-F32DB1D8C5A8}" srcOrd="3" destOrd="0" parTransId="{6DB120F8-888C-4114-81C8-C76840CB1E5C}" sibTransId="{AD177B89-F387-4323-B5C4-857567C75CBA}"/>
    <dgm:cxn modelId="{219BACAE-6108-4D30-81CC-EBBAF8E7E064}" srcId="{8A1C8569-DBF3-4358-9F73-4E6577729617}" destId="{F299E4BE-2318-47FE-AC45-06D5EB278E1B}" srcOrd="2" destOrd="0" parTransId="{E5B1E57C-564A-4235-B9A9-32CDEF42B96F}" sibTransId="{93B2F44F-4A45-4C23-9378-FC639BCEFA53}"/>
    <dgm:cxn modelId="{C18109A4-D0DA-43BE-9FC8-78DDAC24A2DB}" type="presOf" srcId="{861CF182-D768-4AF6-A4B6-0011CAD55899}" destId="{CB370502-239E-4E08-8654-4AC1BEA13082}" srcOrd="0" destOrd="0" presId="urn:microsoft.com/office/officeart/2005/8/layout/balance1"/>
    <dgm:cxn modelId="{708EB834-B2F2-4821-B7B4-879567D39097}" srcId="{64EDC1A4-FE6F-446C-8914-22F0929574C2}" destId="{8A1C8569-DBF3-4358-9F73-4E6577729617}" srcOrd="1" destOrd="0" parTransId="{8D9B16AE-92BD-471E-9E2D-1396F9093C65}" sibTransId="{64744805-7B74-42BC-AAA8-CF50D3B09C35}"/>
    <dgm:cxn modelId="{C499C1BC-8F03-47A3-8D8C-1FD15AACA278}" srcId="{861CF182-D768-4AF6-A4B6-0011CAD55899}" destId="{7FEFA8CA-0030-44CE-B653-852262864839}" srcOrd="0" destOrd="0" parTransId="{1D4532DE-0B13-4AE5-8859-1DA80E3E0A19}" sibTransId="{B460E825-4F60-437C-A26E-DDC706E01AF7}"/>
    <dgm:cxn modelId="{8F94EBAD-3A70-40CA-980A-C91F1BBAA108}" type="presOf" srcId="{63833EEF-98DE-43EC-B778-24420E41DAC1}" destId="{19F87780-C0D1-44CA-821F-BD7354487D75}" srcOrd="0" destOrd="0" presId="urn:microsoft.com/office/officeart/2005/8/layout/balance1"/>
    <dgm:cxn modelId="{6541C6FA-2A2F-4C36-84AF-92D70E82847E}" type="presOf" srcId="{64EDC1A4-FE6F-446C-8914-22F0929574C2}" destId="{175C76A6-92FD-428C-A458-BF05702FF706}" srcOrd="0" destOrd="0" presId="urn:microsoft.com/office/officeart/2005/8/layout/balance1"/>
    <dgm:cxn modelId="{EC50371D-7139-43D9-A5CA-13AF3964A51F}" type="presOf" srcId="{DF12BBEC-35F1-4E84-AF32-C6BCE7F41FA3}" destId="{F475F615-A8B7-4307-ADC3-9EFE4C1A0295}" srcOrd="0" destOrd="0" presId="urn:microsoft.com/office/officeart/2005/8/layout/balance1"/>
    <dgm:cxn modelId="{C70C2A85-2384-4089-B25A-8F4B044B7DE4}" srcId="{8A1C8569-DBF3-4358-9F73-4E6577729617}" destId="{C1F8049F-7ACE-4FE9-89F2-75DFA874F913}" srcOrd="0" destOrd="0" parTransId="{7CBCA5F9-F36F-4168-88A8-EDBF92D18356}" sibTransId="{8610A02A-3844-4874-83B4-E2BD7BEFF256}"/>
    <dgm:cxn modelId="{6BC6B664-81D1-419D-A900-4AC64D8D88B9}" type="presOf" srcId="{7FEFA8CA-0030-44CE-B653-852262864839}" destId="{44B40A53-5054-4B40-9324-75759F24374C}" srcOrd="0" destOrd="0" presId="urn:microsoft.com/office/officeart/2005/8/layout/balance1"/>
    <dgm:cxn modelId="{9FDC03D6-A044-4056-AC74-A7C74DD0418B}" srcId="{8A1C8569-DBF3-4358-9F73-4E6577729617}" destId="{DF12BBEC-35F1-4E84-AF32-C6BCE7F41FA3}" srcOrd="1" destOrd="0" parTransId="{341476BC-CBEB-4163-BBC3-E40ECC7F19B3}" sibTransId="{B0691FB9-79E9-4015-9621-879C1E6D8635}"/>
    <dgm:cxn modelId="{72FC7BB9-8E67-4596-9601-47A916E023B7}" type="presOf" srcId="{8A1C8569-DBF3-4358-9F73-4E6577729617}" destId="{2A55700B-1BB8-4508-A68B-82D126D71CD2}" srcOrd="0" destOrd="0" presId="urn:microsoft.com/office/officeart/2005/8/layout/balance1"/>
    <dgm:cxn modelId="{2C162FDB-10D6-4E7E-A344-A2156CF56E46}" type="presOf" srcId="{F299E4BE-2318-47FE-AC45-06D5EB278E1B}" destId="{DCF7E683-F1C1-48D3-A197-E5C0B9FE25D7}" srcOrd="0" destOrd="0" presId="urn:microsoft.com/office/officeart/2005/8/layout/balance1"/>
    <dgm:cxn modelId="{3270E0B2-DC1E-4075-95B2-57047AE92E8F}" type="presOf" srcId="{6F302CD8-81B7-4E7A-A496-F32DB1D8C5A8}" destId="{4919B816-E8C9-4D18-AA85-383FE8C6D9B0}" srcOrd="0" destOrd="0" presId="urn:microsoft.com/office/officeart/2005/8/layout/balance1"/>
    <dgm:cxn modelId="{27714E4B-B598-4250-B4F8-66EE50E7B16F}" srcId="{861CF182-D768-4AF6-A4B6-0011CAD55899}" destId="{63833EEF-98DE-43EC-B778-24420E41DAC1}" srcOrd="1" destOrd="0" parTransId="{E682EEB2-5B0D-4626-81AA-149C4CC0C91F}" sibTransId="{D7334420-B64A-4F6C-88D4-5303B43EBC69}"/>
    <dgm:cxn modelId="{F27CF92F-3BF3-4B6B-A0F1-CDB8A275F5D4}" type="presOf" srcId="{C1F8049F-7ACE-4FE9-89F2-75DFA874F913}" destId="{3AC7C0B4-D2E7-4553-8FBD-5481FF0E5EAF}" srcOrd="0" destOrd="0" presId="urn:microsoft.com/office/officeart/2005/8/layout/balance1"/>
    <dgm:cxn modelId="{1E417298-9B74-4BCE-BF3B-4A6A0894683D}" type="presOf" srcId="{430C62CA-E565-4406-B370-9A0EA4191D3A}" destId="{6DF976A3-0901-49C2-879B-1B0405430825}" srcOrd="0" destOrd="0" presId="urn:microsoft.com/office/officeart/2005/8/layout/balance1"/>
    <dgm:cxn modelId="{28570B0E-B637-457D-948D-C8227764F3C2}" srcId="{64EDC1A4-FE6F-446C-8914-22F0929574C2}" destId="{861CF182-D768-4AF6-A4B6-0011CAD55899}" srcOrd="0" destOrd="0" parTransId="{03A97197-97E2-4C5D-8B16-00D020CEB5F7}" sibTransId="{677E06D6-BF23-434E-AD95-39946DC4AA93}"/>
    <dgm:cxn modelId="{55DB4BD7-0101-417C-8940-1128F43D2063}" srcId="{861CF182-D768-4AF6-A4B6-0011CAD55899}" destId="{F332378A-D6C7-49B7-87C3-A89E0804C7FF}" srcOrd="2" destOrd="0" parTransId="{0BDFEBDB-022F-4756-833A-9212B2E89DCB}" sibTransId="{FBAE602D-D726-446A-908E-25561C7731F2}"/>
    <dgm:cxn modelId="{2F215FA2-FA9D-4E2A-BD64-E0B675EF3ECA}" type="presOf" srcId="{F332378A-D6C7-49B7-87C3-A89E0804C7FF}" destId="{14AE7809-D9C0-4B76-ACA0-59BD14F8F8B0}" srcOrd="0" destOrd="0" presId="urn:microsoft.com/office/officeart/2005/8/layout/balance1"/>
    <dgm:cxn modelId="{E6E9E836-465E-4787-A5D4-39B2A575D80A}" srcId="{861CF182-D768-4AF6-A4B6-0011CAD55899}" destId="{430C62CA-E565-4406-B370-9A0EA4191D3A}" srcOrd="3" destOrd="0" parTransId="{B93B861F-2ED0-499B-808B-D2A963E35F32}" sibTransId="{CA3D840E-8D65-4434-8734-15CCEF10258F}"/>
    <dgm:cxn modelId="{75CB2C45-F9EE-4889-B905-040E15BB1646}" type="presParOf" srcId="{175C76A6-92FD-428C-A458-BF05702FF706}" destId="{3EC76655-32BF-4CC1-BA6F-A32A51234B36}" srcOrd="0" destOrd="0" presId="urn:microsoft.com/office/officeart/2005/8/layout/balance1"/>
    <dgm:cxn modelId="{418FA7F6-C409-4637-97C7-305D1C65B09B}" type="presParOf" srcId="{175C76A6-92FD-428C-A458-BF05702FF706}" destId="{ABE61D54-6B4D-4898-8B77-48776FF12C10}" srcOrd="1" destOrd="0" presId="urn:microsoft.com/office/officeart/2005/8/layout/balance1"/>
    <dgm:cxn modelId="{F33DA515-A62B-4547-90DB-A99F0C43BA7C}" type="presParOf" srcId="{ABE61D54-6B4D-4898-8B77-48776FF12C10}" destId="{CB370502-239E-4E08-8654-4AC1BEA13082}" srcOrd="0" destOrd="0" presId="urn:microsoft.com/office/officeart/2005/8/layout/balance1"/>
    <dgm:cxn modelId="{D8640746-9B8C-4298-BB56-8B53014108EE}" type="presParOf" srcId="{ABE61D54-6B4D-4898-8B77-48776FF12C10}" destId="{2A55700B-1BB8-4508-A68B-82D126D71CD2}" srcOrd="1" destOrd="0" presId="urn:microsoft.com/office/officeart/2005/8/layout/balance1"/>
    <dgm:cxn modelId="{8DCF8CE9-69DB-4B89-9A9A-D8A4EA9450CD}" type="presParOf" srcId="{175C76A6-92FD-428C-A458-BF05702FF706}" destId="{D79E48CF-8D50-4C55-A297-0627AC70AF2A}" srcOrd="2" destOrd="0" presId="urn:microsoft.com/office/officeart/2005/8/layout/balance1"/>
    <dgm:cxn modelId="{0D969818-0475-468F-84F5-31374DF1B255}" type="presParOf" srcId="{D79E48CF-8D50-4C55-A297-0627AC70AF2A}" destId="{CA657A2E-E4D6-47D3-9917-0B5CE6432AAF}" srcOrd="0" destOrd="0" presId="urn:microsoft.com/office/officeart/2005/8/layout/balance1"/>
    <dgm:cxn modelId="{8B60692D-BF68-48BD-9151-04F76A0B5589}" type="presParOf" srcId="{D79E48CF-8D50-4C55-A297-0627AC70AF2A}" destId="{D129A2B4-3CEB-44FA-AA15-92D6FD5373F6}" srcOrd="1" destOrd="0" presId="urn:microsoft.com/office/officeart/2005/8/layout/balance1"/>
    <dgm:cxn modelId="{D5EA1353-2C80-4DB6-A8F1-CB589A5CE68E}" type="presParOf" srcId="{D79E48CF-8D50-4C55-A297-0627AC70AF2A}" destId="{1BC5A39E-6DA5-42DF-A225-B0EC4CE41B60}" srcOrd="2" destOrd="0" presId="urn:microsoft.com/office/officeart/2005/8/layout/balance1"/>
    <dgm:cxn modelId="{169E5E0F-C374-4E65-A8EC-FA76BF8A4B6C}" type="presParOf" srcId="{D79E48CF-8D50-4C55-A297-0627AC70AF2A}" destId="{3AC7C0B4-D2E7-4553-8FBD-5481FF0E5EAF}" srcOrd="3" destOrd="0" presId="urn:microsoft.com/office/officeart/2005/8/layout/balance1"/>
    <dgm:cxn modelId="{FD4BD69A-0DA7-4B1C-9848-FEA684C8B032}" type="presParOf" srcId="{D79E48CF-8D50-4C55-A297-0627AC70AF2A}" destId="{F475F615-A8B7-4307-ADC3-9EFE4C1A0295}" srcOrd="4" destOrd="0" presId="urn:microsoft.com/office/officeart/2005/8/layout/balance1"/>
    <dgm:cxn modelId="{10BB5B18-EADA-41B4-9181-FEEC260BED59}" type="presParOf" srcId="{D79E48CF-8D50-4C55-A297-0627AC70AF2A}" destId="{DCF7E683-F1C1-48D3-A197-E5C0B9FE25D7}" srcOrd="5" destOrd="0" presId="urn:microsoft.com/office/officeart/2005/8/layout/balance1"/>
    <dgm:cxn modelId="{0C5C9F3A-589C-46A0-9B48-94E81ED42CC5}" type="presParOf" srcId="{D79E48CF-8D50-4C55-A297-0627AC70AF2A}" destId="{4919B816-E8C9-4D18-AA85-383FE8C6D9B0}" srcOrd="6" destOrd="0" presId="urn:microsoft.com/office/officeart/2005/8/layout/balance1"/>
    <dgm:cxn modelId="{F07C60B9-8178-4E6E-BFCE-51936000EBF2}" type="presParOf" srcId="{D79E48CF-8D50-4C55-A297-0627AC70AF2A}" destId="{44B40A53-5054-4B40-9324-75759F24374C}" srcOrd="7" destOrd="0" presId="urn:microsoft.com/office/officeart/2005/8/layout/balance1"/>
    <dgm:cxn modelId="{A700D84C-CD01-490B-A7F1-C5F9BF2ECC0A}" type="presParOf" srcId="{D79E48CF-8D50-4C55-A297-0627AC70AF2A}" destId="{19F87780-C0D1-44CA-821F-BD7354487D75}" srcOrd="8" destOrd="0" presId="urn:microsoft.com/office/officeart/2005/8/layout/balance1"/>
    <dgm:cxn modelId="{19A1DAAD-A942-422E-83EF-8CDE4DD92817}" type="presParOf" srcId="{D79E48CF-8D50-4C55-A297-0627AC70AF2A}" destId="{14AE7809-D9C0-4B76-ACA0-59BD14F8F8B0}" srcOrd="9" destOrd="0" presId="urn:microsoft.com/office/officeart/2005/8/layout/balance1"/>
    <dgm:cxn modelId="{0C98F914-D8C9-43BD-9BCE-F2CD9868C1CE}" type="presParOf" srcId="{D79E48CF-8D50-4C55-A297-0627AC70AF2A}" destId="{6DF976A3-0901-49C2-879B-1B0405430825}" srcOrd="10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2849DD-01D7-4056-8BCF-02CCAB2022E2}" type="doc">
      <dgm:prSet loTypeId="urn:microsoft.com/office/officeart/2005/8/layout/cycle3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14429A-BF5E-44FF-8A2A-4D6D6F72025B}">
      <dgm:prSet phldrT="[Текст]" custT="1"/>
      <dgm:spPr/>
      <dgm:t>
        <a:bodyPr/>
        <a:lstStyle/>
        <a:p>
          <a:r>
            <a:rPr lang="ru-RU" sz="1400" b="1" dirty="0" smtClean="0"/>
            <a:t>Учебная деятельность в рамках урока</a:t>
          </a:r>
          <a:endParaRPr lang="ru-RU" sz="1400" b="1" dirty="0"/>
        </a:p>
      </dgm:t>
    </dgm:pt>
    <dgm:pt modelId="{AECE9D42-0FF3-4497-97D7-EB8A8A2079A2}" type="parTrans" cxnId="{F16EBCE5-44EA-4E69-ACAB-59B406E5170D}">
      <dgm:prSet/>
      <dgm:spPr/>
      <dgm:t>
        <a:bodyPr/>
        <a:lstStyle/>
        <a:p>
          <a:endParaRPr lang="ru-RU"/>
        </a:p>
      </dgm:t>
    </dgm:pt>
    <dgm:pt modelId="{931677C7-EDDA-4CCE-80E8-6F29B4076107}" type="sibTrans" cxnId="{F16EBCE5-44EA-4E69-ACAB-59B406E5170D}">
      <dgm:prSet/>
      <dgm:spPr/>
      <dgm:t>
        <a:bodyPr/>
        <a:lstStyle/>
        <a:p>
          <a:endParaRPr lang="ru-RU"/>
        </a:p>
      </dgm:t>
    </dgm:pt>
    <dgm:pt modelId="{1843D876-79FF-421E-9876-75D45B6DCDB2}">
      <dgm:prSet phldrT="[Текст]" custT="1"/>
      <dgm:spPr/>
      <dgm:t>
        <a:bodyPr/>
        <a:lstStyle/>
        <a:p>
          <a:r>
            <a:rPr lang="ru-RU" sz="1400" b="1" dirty="0" smtClean="0"/>
            <a:t>Самостоятельная учебная деятельность в рамках дистанционного обучения</a:t>
          </a:r>
          <a:endParaRPr lang="ru-RU" sz="1400" b="1" dirty="0"/>
        </a:p>
      </dgm:t>
    </dgm:pt>
    <dgm:pt modelId="{2877B8FA-78A4-4B85-A0E1-7850C6E81254}" type="parTrans" cxnId="{B50CAFFE-5517-4F03-932F-8134F3AF4629}">
      <dgm:prSet/>
      <dgm:spPr/>
      <dgm:t>
        <a:bodyPr/>
        <a:lstStyle/>
        <a:p>
          <a:endParaRPr lang="ru-RU"/>
        </a:p>
      </dgm:t>
    </dgm:pt>
    <dgm:pt modelId="{30B3239E-689E-4D2A-9747-6403ADF88A44}" type="sibTrans" cxnId="{B50CAFFE-5517-4F03-932F-8134F3AF4629}">
      <dgm:prSet/>
      <dgm:spPr/>
      <dgm:t>
        <a:bodyPr/>
        <a:lstStyle/>
        <a:p>
          <a:endParaRPr lang="ru-RU"/>
        </a:p>
      </dgm:t>
    </dgm:pt>
    <dgm:pt modelId="{FD458132-985C-4525-B9B0-08D0BFF9BC85}">
      <dgm:prSet phldrT="[Текст]" custT="1"/>
      <dgm:spPr/>
      <dgm:t>
        <a:bodyPr/>
        <a:lstStyle/>
        <a:p>
          <a:r>
            <a:rPr lang="ru-RU" sz="1400" b="1" dirty="0" smtClean="0"/>
            <a:t>Внеурочная познавательная деятельность – включенность в социальный контекст</a:t>
          </a:r>
          <a:endParaRPr lang="ru-RU" sz="1400" b="1" dirty="0"/>
        </a:p>
      </dgm:t>
    </dgm:pt>
    <dgm:pt modelId="{F2143188-F285-40DD-8D42-F99B97BA0CB3}" type="parTrans" cxnId="{C05E211D-4A67-4B05-9526-CBA4E5CABB19}">
      <dgm:prSet/>
      <dgm:spPr/>
      <dgm:t>
        <a:bodyPr/>
        <a:lstStyle/>
        <a:p>
          <a:endParaRPr lang="ru-RU"/>
        </a:p>
      </dgm:t>
    </dgm:pt>
    <dgm:pt modelId="{6CC14737-AE32-4F75-B3BC-844F85EF7E03}" type="sibTrans" cxnId="{C05E211D-4A67-4B05-9526-CBA4E5CABB19}">
      <dgm:prSet/>
      <dgm:spPr/>
      <dgm:t>
        <a:bodyPr/>
        <a:lstStyle/>
        <a:p>
          <a:endParaRPr lang="ru-RU"/>
        </a:p>
      </dgm:t>
    </dgm:pt>
    <dgm:pt modelId="{F6D6DD9C-C491-4BE1-87BD-1012B6A5AF72}">
      <dgm:prSet phldrT="[Текст]" custT="1"/>
      <dgm:spPr/>
      <dgm:t>
        <a:bodyPr/>
        <a:lstStyle/>
        <a:p>
          <a:r>
            <a:rPr lang="ru-RU" sz="1400" b="1" dirty="0" smtClean="0"/>
            <a:t>Исследовательская деятельность</a:t>
          </a:r>
          <a:endParaRPr lang="ru-RU" sz="1400" b="1" dirty="0"/>
        </a:p>
      </dgm:t>
    </dgm:pt>
    <dgm:pt modelId="{6AAEC1CA-50A5-4D05-8657-5CF0A69ACD85}" type="parTrans" cxnId="{A0FE1CAA-CD35-46C8-A0F1-A0C2E7B2636C}">
      <dgm:prSet/>
      <dgm:spPr/>
      <dgm:t>
        <a:bodyPr/>
        <a:lstStyle/>
        <a:p>
          <a:endParaRPr lang="ru-RU"/>
        </a:p>
      </dgm:t>
    </dgm:pt>
    <dgm:pt modelId="{1DEC5DF8-3E43-4D08-B419-66491B850849}" type="sibTrans" cxnId="{A0FE1CAA-CD35-46C8-A0F1-A0C2E7B2636C}">
      <dgm:prSet/>
      <dgm:spPr/>
      <dgm:t>
        <a:bodyPr/>
        <a:lstStyle/>
        <a:p>
          <a:endParaRPr lang="ru-RU"/>
        </a:p>
      </dgm:t>
    </dgm:pt>
    <dgm:pt modelId="{D41F38A9-002A-4A38-B6D2-D2F318D2C55D}">
      <dgm:prSet phldrT="[Текст]" custT="1"/>
      <dgm:spPr/>
      <dgm:t>
        <a:bodyPr/>
        <a:lstStyle/>
        <a:p>
          <a:r>
            <a:rPr lang="ru-RU" sz="1400" b="1" dirty="0" err="1" smtClean="0"/>
            <a:t>Фандрайзинг</a:t>
          </a:r>
          <a:r>
            <a:rPr lang="ru-RU" sz="1400" b="1" dirty="0" smtClean="0"/>
            <a:t> – социальное проектирование</a:t>
          </a:r>
          <a:endParaRPr lang="ru-RU" sz="1400" b="1" dirty="0"/>
        </a:p>
      </dgm:t>
    </dgm:pt>
    <dgm:pt modelId="{B6EC99F7-5DE5-43B7-A1A3-FC4096A75D64}" type="parTrans" cxnId="{D643C033-28DD-42F6-8796-D9E4168FA04C}">
      <dgm:prSet/>
      <dgm:spPr/>
      <dgm:t>
        <a:bodyPr/>
        <a:lstStyle/>
        <a:p>
          <a:endParaRPr lang="ru-RU"/>
        </a:p>
      </dgm:t>
    </dgm:pt>
    <dgm:pt modelId="{77B3929E-1F69-4F3F-8902-1CB86AD2EFC1}" type="sibTrans" cxnId="{D643C033-28DD-42F6-8796-D9E4168FA04C}">
      <dgm:prSet/>
      <dgm:spPr/>
      <dgm:t>
        <a:bodyPr/>
        <a:lstStyle/>
        <a:p>
          <a:endParaRPr lang="ru-RU"/>
        </a:p>
      </dgm:t>
    </dgm:pt>
    <dgm:pt modelId="{AAA5D94D-D717-4987-83AD-BB0DA1440DF7}" type="pres">
      <dgm:prSet presAssocID="{D22849DD-01D7-4056-8BCF-02CCAB2022E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072990-D5DD-4D80-911A-9314D1F13EB9}" type="pres">
      <dgm:prSet presAssocID="{D22849DD-01D7-4056-8BCF-02CCAB2022E2}" presName="cycle" presStyleCnt="0"/>
      <dgm:spPr/>
    </dgm:pt>
    <dgm:pt modelId="{4DA4744D-B05C-4D5C-821E-E31670F4933D}" type="pres">
      <dgm:prSet presAssocID="{0814429A-BF5E-44FF-8A2A-4D6D6F72025B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D5FBE1-6C97-4A15-A2C5-393AAA1B574E}" type="pres">
      <dgm:prSet presAssocID="{931677C7-EDDA-4CCE-80E8-6F29B4076107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6D2CABF9-8D1C-4A5F-A482-4F25D6496B25}" type="pres">
      <dgm:prSet presAssocID="{1843D876-79FF-421E-9876-75D45B6DCDB2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6AE9BA-8533-4B15-A8C8-F381F0149684}" type="pres">
      <dgm:prSet presAssocID="{FD458132-985C-4525-B9B0-08D0BFF9BC85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869EAF-C4DF-461B-A955-B34D66C08D0E}" type="pres">
      <dgm:prSet presAssocID="{F6D6DD9C-C491-4BE1-87BD-1012B6A5AF72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6D4E98-96BD-4118-8387-8E8267D1569F}" type="pres">
      <dgm:prSet presAssocID="{D41F38A9-002A-4A38-B6D2-D2F318D2C55D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0CAFFE-5517-4F03-932F-8134F3AF4629}" srcId="{D22849DD-01D7-4056-8BCF-02CCAB2022E2}" destId="{1843D876-79FF-421E-9876-75D45B6DCDB2}" srcOrd="1" destOrd="0" parTransId="{2877B8FA-78A4-4B85-A0E1-7850C6E81254}" sibTransId="{30B3239E-689E-4D2A-9747-6403ADF88A44}"/>
    <dgm:cxn modelId="{FDD3BD71-282F-4E79-930A-DF7E92387420}" type="presOf" srcId="{0814429A-BF5E-44FF-8A2A-4D6D6F72025B}" destId="{4DA4744D-B05C-4D5C-821E-E31670F4933D}" srcOrd="0" destOrd="0" presId="urn:microsoft.com/office/officeart/2005/8/layout/cycle3"/>
    <dgm:cxn modelId="{A088447B-2643-4F87-80C5-8C99BA54A1A4}" type="presOf" srcId="{FD458132-985C-4525-B9B0-08D0BFF9BC85}" destId="{EB6AE9BA-8533-4B15-A8C8-F381F0149684}" srcOrd="0" destOrd="0" presId="urn:microsoft.com/office/officeart/2005/8/layout/cycle3"/>
    <dgm:cxn modelId="{A0FE1CAA-CD35-46C8-A0F1-A0C2E7B2636C}" srcId="{D22849DD-01D7-4056-8BCF-02CCAB2022E2}" destId="{F6D6DD9C-C491-4BE1-87BD-1012B6A5AF72}" srcOrd="3" destOrd="0" parTransId="{6AAEC1CA-50A5-4D05-8657-5CF0A69ACD85}" sibTransId="{1DEC5DF8-3E43-4D08-B419-66491B850849}"/>
    <dgm:cxn modelId="{76B61CE3-415C-469B-932F-D61352423696}" type="presOf" srcId="{F6D6DD9C-C491-4BE1-87BD-1012B6A5AF72}" destId="{28869EAF-C4DF-461B-A955-B34D66C08D0E}" srcOrd="0" destOrd="0" presId="urn:microsoft.com/office/officeart/2005/8/layout/cycle3"/>
    <dgm:cxn modelId="{C128FE8A-B41F-400C-AC54-F3BBF416815F}" type="presOf" srcId="{D22849DD-01D7-4056-8BCF-02CCAB2022E2}" destId="{AAA5D94D-D717-4987-83AD-BB0DA1440DF7}" srcOrd="0" destOrd="0" presId="urn:microsoft.com/office/officeart/2005/8/layout/cycle3"/>
    <dgm:cxn modelId="{F16EBCE5-44EA-4E69-ACAB-59B406E5170D}" srcId="{D22849DD-01D7-4056-8BCF-02CCAB2022E2}" destId="{0814429A-BF5E-44FF-8A2A-4D6D6F72025B}" srcOrd="0" destOrd="0" parTransId="{AECE9D42-0FF3-4497-97D7-EB8A8A2079A2}" sibTransId="{931677C7-EDDA-4CCE-80E8-6F29B4076107}"/>
    <dgm:cxn modelId="{9BFD6E33-6F1C-415F-964A-2AE7C89C2DF2}" type="presOf" srcId="{931677C7-EDDA-4CCE-80E8-6F29B4076107}" destId="{BFD5FBE1-6C97-4A15-A2C5-393AAA1B574E}" srcOrd="0" destOrd="0" presId="urn:microsoft.com/office/officeart/2005/8/layout/cycle3"/>
    <dgm:cxn modelId="{D643C033-28DD-42F6-8796-D9E4168FA04C}" srcId="{D22849DD-01D7-4056-8BCF-02CCAB2022E2}" destId="{D41F38A9-002A-4A38-B6D2-D2F318D2C55D}" srcOrd="4" destOrd="0" parTransId="{B6EC99F7-5DE5-43B7-A1A3-FC4096A75D64}" sibTransId="{77B3929E-1F69-4F3F-8902-1CB86AD2EFC1}"/>
    <dgm:cxn modelId="{C05E211D-4A67-4B05-9526-CBA4E5CABB19}" srcId="{D22849DD-01D7-4056-8BCF-02CCAB2022E2}" destId="{FD458132-985C-4525-B9B0-08D0BFF9BC85}" srcOrd="2" destOrd="0" parTransId="{F2143188-F285-40DD-8D42-F99B97BA0CB3}" sibTransId="{6CC14737-AE32-4F75-B3BC-844F85EF7E03}"/>
    <dgm:cxn modelId="{6C948417-35D4-43D7-BE78-423405D65AFE}" type="presOf" srcId="{1843D876-79FF-421E-9876-75D45B6DCDB2}" destId="{6D2CABF9-8D1C-4A5F-A482-4F25D6496B25}" srcOrd="0" destOrd="0" presId="urn:microsoft.com/office/officeart/2005/8/layout/cycle3"/>
    <dgm:cxn modelId="{4D831B6D-9A69-493E-B19A-4052A9FE62C2}" type="presOf" srcId="{D41F38A9-002A-4A38-B6D2-D2F318D2C55D}" destId="{D56D4E98-96BD-4118-8387-8E8267D1569F}" srcOrd="0" destOrd="0" presId="urn:microsoft.com/office/officeart/2005/8/layout/cycle3"/>
    <dgm:cxn modelId="{BC0581ED-CFDA-48B9-BE32-DDE0236C721C}" type="presParOf" srcId="{AAA5D94D-D717-4987-83AD-BB0DA1440DF7}" destId="{78072990-D5DD-4D80-911A-9314D1F13EB9}" srcOrd="0" destOrd="0" presId="urn:microsoft.com/office/officeart/2005/8/layout/cycle3"/>
    <dgm:cxn modelId="{B517F207-3ED9-489E-8ADA-7A629748A6B7}" type="presParOf" srcId="{78072990-D5DD-4D80-911A-9314D1F13EB9}" destId="{4DA4744D-B05C-4D5C-821E-E31670F4933D}" srcOrd="0" destOrd="0" presId="urn:microsoft.com/office/officeart/2005/8/layout/cycle3"/>
    <dgm:cxn modelId="{FB36C2D0-1A81-43B1-ABE2-4E50C640DCCE}" type="presParOf" srcId="{78072990-D5DD-4D80-911A-9314D1F13EB9}" destId="{BFD5FBE1-6C97-4A15-A2C5-393AAA1B574E}" srcOrd="1" destOrd="0" presId="urn:microsoft.com/office/officeart/2005/8/layout/cycle3"/>
    <dgm:cxn modelId="{25C196F2-23B6-4B69-A2FD-EA1854AC0D6E}" type="presParOf" srcId="{78072990-D5DD-4D80-911A-9314D1F13EB9}" destId="{6D2CABF9-8D1C-4A5F-A482-4F25D6496B25}" srcOrd="2" destOrd="0" presId="urn:microsoft.com/office/officeart/2005/8/layout/cycle3"/>
    <dgm:cxn modelId="{C18DE5F1-ADBE-409D-8D5E-0B868FE86D94}" type="presParOf" srcId="{78072990-D5DD-4D80-911A-9314D1F13EB9}" destId="{EB6AE9BA-8533-4B15-A8C8-F381F0149684}" srcOrd="3" destOrd="0" presId="urn:microsoft.com/office/officeart/2005/8/layout/cycle3"/>
    <dgm:cxn modelId="{8AAA3E30-6584-46F1-912E-11058DF63F99}" type="presParOf" srcId="{78072990-D5DD-4D80-911A-9314D1F13EB9}" destId="{28869EAF-C4DF-461B-A955-B34D66C08D0E}" srcOrd="4" destOrd="0" presId="urn:microsoft.com/office/officeart/2005/8/layout/cycle3"/>
    <dgm:cxn modelId="{A182ADDF-ABC0-4D82-B127-7401D6AD2769}" type="presParOf" srcId="{78072990-D5DD-4D80-911A-9314D1F13EB9}" destId="{D56D4E98-96BD-4118-8387-8E8267D1569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74F4A6-0778-4828-B57C-7C022AE4DF31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EAA69E-3F3B-4948-A311-159649B1303C}">
      <dgm:prSet phldrT="[Текст]"/>
      <dgm:spPr/>
      <dgm:t>
        <a:bodyPr/>
        <a:lstStyle/>
        <a:p>
          <a:r>
            <a:rPr lang="ru-RU" dirty="0" smtClean="0"/>
            <a:t>Методы развития мотивации</a:t>
          </a:r>
          <a:endParaRPr lang="ru-RU" dirty="0"/>
        </a:p>
      </dgm:t>
    </dgm:pt>
    <dgm:pt modelId="{EC19E4DA-0D8F-4907-BAC7-72403BA87265}" type="parTrans" cxnId="{41D878FB-EB48-401E-813C-EB097AFE40D6}">
      <dgm:prSet/>
      <dgm:spPr/>
      <dgm:t>
        <a:bodyPr/>
        <a:lstStyle/>
        <a:p>
          <a:endParaRPr lang="ru-RU"/>
        </a:p>
      </dgm:t>
    </dgm:pt>
    <dgm:pt modelId="{70FC6B1F-91E2-4EBE-A1F5-455AF9073346}" type="sibTrans" cxnId="{41D878FB-EB48-401E-813C-EB097AFE40D6}">
      <dgm:prSet/>
      <dgm:spPr/>
      <dgm:t>
        <a:bodyPr/>
        <a:lstStyle/>
        <a:p>
          <a:endParaRPr lang="ru-RU"/>
        </a:p>
      </dgm:t>
    </dgm:pt>
    <dgm:pt modelId="{FF0D692E-5A9A-4456-BE10-0A0DE5B309E1}">
      <dgm:prSet phldrT="[Текст]"/>
      <dgm:spPr/>
      <dgm:t>
        <a:bodyPr/>
        <a:lstStyle/>
        <a:p>
          <a:r>
            <a:rPr lang="ru-RU" dirty="0" smtClean="0"/>
            <a:t>Методы развития познавательных процессов</a:t>
          </a:r>
          <a:endParaRPr lang="ru-RU" dirty="0"/>
        </a:p>
      </dgm:t>
    </dgm:pt>
    <dgm:pt modelId="{38F81AE7-D916-4CA7-95A3-34D1A183B9D9}" type="parTrans" cxnId="{14D0C9D8-C9B8-4C2E-98B5-2966404FA1DB}">
      <dgm:prSet/>
      <dgm:spPr/>
      <dgm:t>
        <a:bodyPr/>
        <a:lstStyle/>
        <a:p>
          <a:endParaRPr lang="ru-RU"/>
        </a:p>
      </dgm:t>
    </dgm:pt>
    <dgm:pt modelId="{38D3C5E3-9BE0-4739-92B1-32964269FB93}" type="sibTrans" cxnId="{14D0C9D8-C9B8-4C2E-98B5-2966404FA1DB}">
      <dgm:prSet/>
      <dgm:spPr/>
      <dgm:t>
        <a:bodyPr/>
        <a:lstStyle/>
        <a:p>
          <a:endParaRPr lang="ru-RU"/>
        </a:p>
      </dgm:t>
    </dgm:pt>
    <dgm:pt modelId="{F8C9EE99-D9A6-4797-8750-131111147A68}">
      <dgm:prSet/>
      <dgm:spPr/>
      <dgm:t>
        <a:bodyPr/>
        <a:lstStyle/>
        <a:p>
          <a:r>
            <a:rPr lang="ru-RU" dirty="0" smtClean="0"/>
            <a:t>Методы коррекции эмоционального состояния</a:t>
          </a:r>
          <a:endParaRPr lang="ru-RU" dirty="0"/>
        </a:p>
      </dgm:t>
    </dgm:pt>
    <dgm:pt modelId="{1F2B1E71-2F29-47F4-8FB6-719DF3EC1A48}" type="parTrans" cxnId="{C916AF4A-3EB8-420B-8CD1-6446A1827277}">
      <dgm:prSet/>
      <dgm:spPr/>
    </dgm:pt>
    <dgm:pt modelId="{D0A7D146-57C9-4B1C-B94F-B0008730C134}" type="sibTrans" cxnId="{C916AF4A-3EB8-420B-8CD1-6446A1827277}">
      <dgm:prSet/>
      <dgm:spPr/>
    </dgm:pt>
    <dgm:pt modelId="{39195C8A-5951-4AE0-A844-20AEFE36D13B}">
      <dgm:prSet phldrT="[Текст]"/>
      <dgm:spPr/>
      <dgm:t>
        <a:bodyPr/>
        <a:lstStyle/>
        <a:p>
          <a:r>
            <a:rPr lang="ru-RU" dirty="0" smtClean="0"/>
            <a:t>Методы групповой работы </a:t>
          </a:r>
          <a:endParaRPr lang="ru-RU" dirty="0"/>
        </a:p>
      </dgm:t>
    </dgm:pt>
    <dgm:pt modelId="{AD730825-14CF-4EEC-809E-13AE9F174A16}" type="sibTrans" cxnId="{7A5C9B0F-3439-4120-8FFB-FAB70675F18F}">
      <dgm:prSet/>
      <dgm:spPr/>
      <dgm:t>
        <a:bodyPr/>
        <a:lstStyle/>
        <a:p>
          <a:endParaRPr lang="ru-RU"/>
        </a:p>
      </dgm:t>
    </dgm:pt>
    <dgm:pt modelId="{7D48FF01-6051-4D1B-9F1B-ECF173790A1C}" type="parTrans" cxnId="{7A5C9B0F-3439-4120-8FFB-FAB70675F18F}">
      <dgm:prSet/>
      <dgm:spPr/>
      <dgm:t>
        <a:bodyPr/>
        <a:lstStyle/>
        <a:p>
          <a:endParaRPr lang="ru-RU"/>
        </a:p>
      </dgm:t>
    </dgm:pt>
    <dgm:pt modelId="{CC4BDFEA-2926-4DC1-B745-25F30F692D00}" type="pres">
      <dgm:prSet presAssocID="{D574F4A6-0778-4828-B57C-7C022AE4DF3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AC3203-A9F6-4561-80FD-7CD7C76A18C4}" type="pres">
      <dgm:prSet presAssocID="{C4EAA69E-3F3B-4948-A311-159649B1303C}" presName="circle1" presStyleLbl="node1" presStyleIdx="0" presStyleCnt="4"/>
      <dgm:spPr/>
    </dgm:pt>
    <dgm:pt modelId="{3EC1C578-307C-4FFC-A831-9147E4E41026}" type="pres">
      <dgm:prSet presAssocID="{C4EAA69E-3F3B-4948-A311-159649B1303C}" presName="space" presStyleCnt="0"/>
      <dgm:spPr/>
    </dgm:pt>
    <dgm:pt modelId="{8BC5DED3-8AAF-46B1-B687-F5D2F1E41006}" type="pres">
      <dgm:prSet presAssocID="{C4EAA69E-3F3B-4948-A311-159649B1303C}" presName="rect1" presStyleLbl="alignAcc1" presStyleIdx="0" presStyleCnt="4"/>
      <dgm:spPr/>
      <dgm:t>
        <a:bodyPr/>
        <a:lstStyle/>
        <a:p>
          <a:endParaRPr lang="ru-RU"/>
        </a:p>
      </dgm:t>
    </dgm:pt>
    <dgm:pt modelId="{45B037D2-7B00-46E3-BB72-5EBAD6D0EFE6}" type="pres">
      <dgm:prSet presAssocID="{FF0D692E-5A9A-4456-BE10-0A0DE5B309E1}" presName="vertSpace2" presStyleLbl="node1" presStyleIdx="0" presStyleCnt="4"/>
      <dgm:spPr/>
    </dgm:pt>
    <dgm:pt modelId="{211CCBB9-7C54-417A-8FD1-E2F8B76DC33D}" type="pres">
      <dgm:prSet presAssocID="{FF0D692E-5A9A-4456-BE10-0A0DE5B309E1}" presName="circle2" presStyleLbl="node1" presStyleIdx="1" presStyleCnt="4"/>
      <dgm:spPr/>
    </dgm:pt>
    <dgm:pt modelId="{DDF84C6D-C559-4A30-85D3-7F51C7DF744B}" type="pres">
      <dgm:prSet presAssocID="{FF0D692E-5A9A-4456-BE10-0A0DE5B309E1}" presName="rect2" presStyleLbl="alignAcc1" presStyleIdx="1" presStyleCnt="4"/>
      <dgm:spPr/>
      <dgm:t>
        <a:bodyPr/>
        <a:lstStyle/>
        <a:p>
          <a:endParaRPr lang="ru-RU"/>
        </a:p>
      </dgm:t>
    </dgm:pt>
    <dgm:pt modelId="{90C57471-6A47-486E-B7A0-11EC58AFDFDB}" type="pres">
      <dgm:prSet presAssocID="{39195C8A-5951-4AE0-A844-20AEFE36D13B}" presName="vertSpace3" presStyleLbl="node1" presStyleIdx="1" presStyleCnt="4"/>
      <dgm:spPr/>
    </dgm:pt>
    <dgm:pt modelId="{585004E2-1581-4230-BEDC-EF25DE7C7729}" type="pres">
      <dgm:prSet presAssocID="{39195C8A-5951-4AE0-A844-20AEFE36D13B}" presName="circle3" presStyleLbl="node1" presStyleIdx="2" presStyleCnt="4"/>
      <dgm:spPr/>
    </dgm:pt>
    <dgm:pt modelId="{2DDC53BF-4CB9-4CDC-ACE4-6603F4D7D2BC}" type="pres">
      <dgm:prSet presAssocID="{39195C8A-5951-4AE0-A844-20AEFE36D13B}" presName="rect3" presStyleLbl="alignAcc1" presStyleIdx="2" presStyleCnt="4"/>
      <dgm:spPr/>
      <dgm:t>
        <a:bodyPr/>
        <a:lstStyle/>
        <a:p>
          <a:endParaRPr lang="ru-RU"/>
        </a:p>
      </dgm:t>
    </dgm:pt>
    <dgm:pt modelId="{A41CAFA1-F113-418C-8078-FEC2B0CB3F29}" type="pres">
      <dgm:prSet presAssocID="{F8C9EE99-D9A6-4797-8750-131111147A68}" presName="vertSpace4" presStyleLbl="node1" presStyleIdx="2" presStyleCnt="4"/>
      <dgm:spPr/>
    </dgm:pt>
    <dgm:pt modelId="{E2E53C2C-E8E9-4ABC-97AE-BA1665350B85}" type="pres">
      <dgm:prSet presAssocID="{F8C9EE99-D9A6-4797-8750-131111147A68}" presName="circle4" presStyleLbl="node1" presStyleIdx="3" presStyleCnt="4"/>
      <dgm:spPr/>
    </dgm:pt>
    <dgm:pt modelId="{78DFB282-DD36-4C8A-81E7-35D7159D47BE}" type="pres">
      <dgm:prSet presAssocID="{F8C9EE99-D9A6-4797-8750-131111147A68}" presName="rect4" presStyleLbl="alignAcc1" presStyleIdx="3" presStyleCnt="4"/>
      <dgm:spPr/>
      <dgm:t>
        <a:bodyPr/>
        <a:lstStyle/>
        <a:p>
          <a:endParaRPr lang="ru-RU"/>
        </a:p>
      </dgm:t>
    </dgm:pt>
    <dgm:pt modelId="{D95A9F25-F286-4E1C-B5CB-0E34584B83DC}" type="pres">
      <dgm:prSet presAssocID="{C4EAA69E-3F3B-4948-A311-159649B1303C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606E8A-9465-400A-87A4-E96712DE04B3}" type="pres">
      <dgm:prSet presAssocID="{FF0D692E-5A9A-4456-BE10-0A0DE5B309E1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304BA7-F3F0-426A-A6D0-0CF707A6BAE9}" type="pres">
      <dgm:prSet presAssocID="{39195C8A-5951-4AE0-A844-20AEFE36D13B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66D651-4E58-4D95-BF71-FB58CA193A94}" type="pres">
      <dgm:prSet presAssocID="{F8C9EE99-D9A6-4797-8750-131111147A68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A34868-0DBB-45AC-9D25-1218CFDE4A85}" type="presOf" srcId="{F8C9EE99-D9A6-4797-8750-131111147A68}" destId="{4266D651-4E58-4D95-BF71-FB58CA193A94}" srcOrd="1" destOrd="0" presId="urn:microsoft.com/office/officeart/2005/8/layout/target3"/>
    <dgm:cxn modelId="{7A5C9B0F-3439-4120-8FFB-FAB70675F18F}" srcId="{D574F4A6-0778-4828-B57C-7C022AE4DF31}" destId="{39195C8A-5951-4AE0-A844-20AEFE36D13B}" srcOrd="2" destOrd="0" parTransId="{7D48FF01-6051-4D1B-9F1B-ECF173790A1C}" sibTransId="{AD730825-14CF-4EEC-809E-13AE9F174A16}"/>
    <dgm:cxn modelId="{DED9E14A-1A1C-4CED-A7D3-C4010D263DC3}" type="presOf" srcId="{D574F4A6-0778-4828-B57C-7C022AE4DF31}" destId="{CC4BDFEA-2926-4DC1-B745-25F30F692D00}" srcOrd="0" destOrd="0" presId="urn:microsoft.com/office/officeart/2005/8/layout/target3"/>
    <dgm:cxn modelId="{3D762F35-1DD4-4CF7-9E26-CAC9FB1EEADF}" type="presOf" srcId="{FF0D692E-5A9A-4456-BE10-0A0DE5B309E1}" destId="{DDF84C6D-C559-4A30-85D3-7F51C7DF744B}" srcOrd="0" destOrd="0" presId="urn:microsoft.com/office/officeart/2005/8/layout/target3"/>
    <dgm:cxn modelId="{05D1944C-C8A0-41A4-82E5-1A061338B721}" type="presOf" srcId="{39195C8A-5951-4AE0-A844-20AEFE36D13B}" destId="{C0304BA7-F3F0-426A-A6D0-0CF707A6BAE9}" srcOrd="1" destOrd="0" presId="urn:microsoft.com/office/officeart/2005/8/layout/target3"/>
    <dgm:cxn modelId="{22084F44-AACF-4EAA-BDA3-8A8B49429CBA}" type="presOf" srcId="{F8C9EE99-D9A6-4797-8750-131111147A68}" destId="{78DFB282-DD36-4C8A-81E7-35D7159D47BE}" srcOrd="0" destOrd="0" presId="urn:microsoft.com/office/officeart/2005/8/layout/target3"/>
    <dgm:cxn modelId="{8F705BB4-4AE5-4A96-B2C4-9AC812B21116}" type="presOf" srcId="{C4EAA69E-3F3B-4948-A311-159649B1303C}" destId="{D95A9F25-F286-4E1C-B5CB-0E34584B83DC}" srcOrd="1" destOrd="0" presId="urn:microsoft.com/office/officeart/2005/8/layout/target3"/>
    <dgm:cxn modelId="{41D878FB-EB48-401E-813C-EB097AFE40D6}" srcId="{D574F4A6-0778-4828-B57C-7C022AE4DF31}" destId="{C4EAA69E-3F3B-4948-A311-159649B1303C}" srcOrd="0" destOrd="0" parTransId="{EC19E4DA-0D8F-4907-BAC7-72403BA87265}" sibTransId="{70FC6B1F-91E2-4EBE-A1F5-455AF9073346}"/>
    <dgm:cxn modelId="{14D0C9D8-C9B8-4C2E-98B5-2966404FA1DB}" srcId="{D574F4A6-0778-4828-B57C-7C022AE4DF31}" destId="{FF0D692E-5A9A-4456-BE10-0A0DE5B309E1}" srcOrd="1" destOrd="0" parTransId="{38F81AE7-D916-4CA7-95A3-34D1A183B9D9}" sibTransId="{38D3C5E3-9BE0-4739-92B1-32964269FB93}"/>
    <dgm:cxn modelId="{7A881C0B-28C5-44FF-89E3-8BF2CAE062A5}" type="presOf" srcId="{39195C8A-5951-4AE0-A844-20AEFE36D13B}" destId="{2DDC53BF-4CB9-4CDC-ACE4-6603F4D7D2BC}" srcOrd="0" destOrd="0" presId="urn:microsoft.com/office/officeart/2005/8/layout/target3"/>
    <dgm:cxn modelId="{C916AF4A-3EB8-420B-8CD1-6446A1827277}" srcId="{D574F4A6-0778-4828-B57C-7C022AE4DF31}" destId="{F8C9EE99-D9A6-4797-8750-131111147A68}" srcOrd="3" destOrd="0" parTransId="{1F2B1E71-2F29-47F4-8FB6-719DF3EC1A48}" sibTransId="{D0A7D146-57C9-4B1C-B94F-B0008730C134}"/>
    <dgm:cxn modelId="{E7DB753E-EB75-4D9C-95F5-860861EC0558}" type="presOf" srcId="{FF0D692E-5A9A-4456-BE10-0A0DE5B309E1}" destId="{58606E8A-9465-400A-87A4-E96712DE04B3}" srcOrd="1" destOrd="0" presId="urn:microsoft.com/office/officeart/2005/8/layout/target3"/>
    <dgm:cxn modelId="{FB03C521-F908-4A0A-B085-C63B0B07E8AC}" type="presOf" srcId="{C4EAA69E-3F3B-4948-A311-159649B1303C}" destId="{8BC5DED3-8AAF-46B1-B687-F5D2F1E41006}" srcOrd="0" destOrd="0" presId="urn:microsoft.com/office/officeart/2005/8/layout/target3"/>
    <dgm:cxn modelId="{720901A5-B455-4B9C-ACB5-724F374AD7A8}" type="presParOf" srcId="{CC4BDFEA-2926-4DC1-B745-25F30F692D00}" destId="{96AC3203-A9F6-4561-80FD-7CD7C76A18C4}" srcOrd="0" destOrd="0" presId="urn:microsoft.com/office/officeart/2005/8/layout/target3"/>
    <dgm:cxn modelId="{4B869E5B-FF15-46CA-B1DE-C9EA4A71B47F}" type="presParOf" srcId="{CC4BDFEA-2926-4DC1-B745-25F30F692D00}" destId="{3EC1C578-307C-4FFC-A831-9147E4E41026}" srcOrd="1" destOrd="0" presId="urn:microsoft.com/office/officeart/2005/8/layout/target3"/>
    <dgm:cxn modelId="{50E7F689-8287-4D57-A8B8-7DD70D5FE8BC}" type="presParOf" srcId="{CC4BDFEA-2926-4DC1-B745-25F30F692D00}" destId="{8BC5DED3-8AAF-46B1-B687-F5D2F1E41006}" srcOrd="2" destOrd="0" presId="urn:microsoft.com/office/officeart/2005/8/layout/target3"/>
    <dgm:cxn modelId="{4634718E-2EC9-405F-B9BA-0F87BA270E86}" type="presParOf" srcId="{CC4BDFEA-2926-4DC1-B745-25F30F692D00}" destId="{45B037D2-7B00-46E3-BB72-5EBAD6D0EFE6}" srcOrd="3" destOrd="0" presId="urn:microsoft.com/office/officeart/2005/8/layout/target3"/>
    <dgm:cxn modelId="{B69FC204-B690-4D4E-A062-A214F078A3B4}" type="presParOf" srcId="{CC4BDFEA-2926-4DC1-B745-25F30F692D00}" destId="{211CCBB9-7C54-417A-8FD1-E2F8B76DC33D}" srcOrd="4" destOrd="0" presId="urn:microsoft.com/office/officeart/2005/8/layout/target3"/>
    <dgm:cxn modelId="{C8DDF581-B863-4E3F-BA6B-DD4E0A50DB7F}" type="presParOf" srcId="{CC4BDFEA-2926-4DC1-B745-25F30F692D00}" destId="{DDF84C6D-C559-4A30-85D3-7F51C7DF744B}" srcOrd="5" destOrd="0" presId="urn:microsoft.com/office/officeart/2005/8/layout/target3"/>
    <dgm:cxn modelId="{168F6319-A610-491C-B08A-7EBADD0B622B}" type="presParOf" srcId="{CC4BDFEA-2926-4DC1-B745-25F30F692D00}" destId="{90C57471-6A47-486E-B7A0-11EC58AFDFDB}" srcOrd="6" destOrd="0" presId="urn:microsoft.com/office/officeart/2005/8/layout/target3"/>
    <dgm:cxn modelId="{8E879DB7-1E2B-4970-BF5C-88E7648CF306}" type="presParOf" srcId="{CC4BDFEA-2926-4DC1-B745-25F30F692D00}" destId="{585004E2-1581-4230-BEDC-EF25DE7C7729}" srcOrd="7" destOrd="0" presId="urn:microsoft.com/office/officeart/2005/8/layout/target3"/>
    <dgm:cxn modelId="{13071CFE-1E1F-443A-970D-1CE5898B8A47}" type="presParOf" srcId="{CC4BDFEA-2926-4DC1-B745-25F30F692D00}" destId="{2DDC53BF-4CB9-4CDC-ACE4-6603F4D7D2BC}" srcOrd="8" destOrd="0" presId="urn:microsoft.com/office/officeart/2005/8/layout/target3"/>
    <dgm:cxn modelId="{F7FDCD6D-132E-4628-A2E5-CCAA670EC229}" type="presParOf" srcId="{CC4BDFEA-2926-4DC1-B745-25F30F692D00}" destId="{A41CAFA1-F113-418C-8078-FEC2B0CB3F29}" srcOrd="9" destOrd="0" presId="urn:microsoft.com/office/officeart/2005/8/layout/target3"/>
    <dgm:cxn modelId="{F66F1937-AF8E-417B-B995-9B897AEC9C23}" type="presParOf" srcId="{CC4BDFEA-2926-4DC1-B745-25F30F692D00}" destId="{E2E53C2C-E8E9-4ABC-97AE-BA1665350B85}" srcOrd="10" destOrd="0" presId="urn:microsoft.com/office/officeart/2005/8/layout/target3"/>
    <dgm:cxn modelId="{50DB3A5E-D4EE-4D2B-9D9F-AB106D60A3AB}" type="presParOf" srcId="{CC4BDFEA-2926-4DC1-B745-25F30F692D00}" destId="{78DFB282-DD36-4C8A-81E7-35D7159D47BE}" srcOrd="11" destOrd="0" presId="urn:microsoft.com/office/officeart/2005/8/layout/target3"/>
    <dgm:cxn modelId="{40AB8D22-18FA-47BF-A952-3CD5C68F5F96}" type="presParOf" srcId="{CC4BDFEA-2926-4DC1-B745-25F30F692D00}" destId="{D95A9F25-F286-4E1C-B5CB-0E34584B83DC}" srcOrd="12" destOrd="0" presId="urn:microsoft.com/office/officeart/2005/8/layout/target3"/>
    <dgm:cxn modelId="{62F30BC3-4B1B-4949-894F-F74F2D66467E}" type="presParOf" srcId="{CC4BDFEA-2926-4DC1-B745-25F30F692D00}" destId="{58606E8A-9465-400A-87A4-E96712DE04B3}" srcOrd="13" destOrd="0" presId="urn:microsoft.com/office/officeart/2005/8/layout/target3"/>
    <dgm:cxn modelId="{4F75E089-28B8-4D8F-8F89-5746CAA2D6B3}" type="presParOf" srcId="{CC4BDFEA-2926-4DC1-B745-25F30F692D00}" destId="{C0304BA7-F3F0-426A-A6D0-0CF707A6BAE9}" srcOrd="14" destOrd="0" presId="urn:microsoft.com/office/officeart/2005/8/layout/target3"/>
    <dgm:cxn modelId="{AF77C1B8-1885-4554-B5DA-E2F774BC5F9C}" type="presParOf" srcId="{CC4BDFEA-2926-4DC1-B745-25F30F692D00}" destId="{4266D651-4E58-4D95-BF71-FB58CA193A94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4E29F8F-0CF9-4A9E-B04D-20F907A21AEF}" type="doc">
      <dgm:prSet loTypeId="urn:microsoft.com/office/officeart/2005/8/layout/target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EBC37D8-0935-44E8-B70B-9ACDE25B8821}">
      <dgm:prSet phldrT="[Текст]"/>
      <dgm:spPr/>
      <dgm:t>
        <a:bodyPr/>
        <a:lstStyle/>
        <a:p>
          <a:r>
            <a:rPr lang="ru-RU" dirty="0" smtClean="0"/>
            <a:t>Практикум</a:t>
          </a:r>
          <a:endParaRPr lang="ru-RU" dirty="0"/>
        </a:p>
      </dgm:t>
    </dgm:pt>
    <dgm:pt modelId="{BC2FE569-8C7A-45EF-B054-FE7EFF7C9427}" type="parTrans" cxnId="{703CAA5A-40B8-4FE7-851B-541AA4C3A2B4}">
      <dgm:prSet/>
      <dgm:spPr/>
      <dgm:t>
        <a:bodyPr/>
        <a:lstStyle/>
        <a:p>
          <a:endParaRPr lang="ru-RU"/>
        </a:p>
      </dgm:t>
    </dgm:pt>
    <dgm:pt modelId="{5A2DDA9E-A08C-4C38-A424-0FEBC4FBDBA6}" type="sibTrans" cxnId="{703CAA5A-40B8-4FE7-851B-541AA4C3A2B4}">
      <dgm:prSet/>
      <dgm:spPr/>
      <dgm:t>
        <a:bodyPr/>
        <a:lstStyle/>
        <a:p>
          <a:endParaRPr lang="ru-RU"/>
        </a:p>
      </dgm:t>
    </dgm:pt>
    <dgm:pt modelId="{56AA4514-11B8-48CF-9E92-47E3A31F8202}">
      <dgm:prSet phldrT="[Текст]"/>
      <dgm:spPr/>
      <dgm:t>
        <a:bodyPr/>
        <a:lstStyle/>
        <a:p>
          <a:r>
            <a:rPr lang="ru-RU" dirty="0" smtClean="0"/>
            <a:t>Готовимся к ГИА (9классы)</a:t>
          </a:r>
          <a:endParaRPr lang="ru-RU" dirty="0"/>
        </a:p>
      </dgm:t>
    </dgm:pt>
    <dgm:pt modelId="{4119531A-80C2-44CB-B34F-57AD8F741689}" type="parTrans" cxnId="{3E4B6A0D-AE7A-4929-82E5-679387D73B17}">
      <dgm:prSet/>
      <dgm:spPr/>
      <dgm:t>
        <a:bodyPr/>
        <a:lstStyle/>
        <a:p>
          <a:endParaRPr lang="ru-RU"/>
        </a:p>
      </dgm:t>
    </dgm:pt>
    <dgm:pt modelId="{7922CFC7-4E9A-46AA-B35B-4995C7303BEB}" type="sibTrans" cxnId="{3E4B6A0D-AE7A-4929-82E5-679387D73B17}">
      <dgm:prSet/>
      <dgm:spPr/>
      <dgm:t>
        <a:bodyPr/>
        <a:lstStyle/>
        <a:p>
          <a:endParaRPr lang="ru-RU"/>
        </a:p>
      </dgm:t>
    </dgm:pt>
    <dgm:pt modelId="{B781C2F4-3906-4167-9564-16250B258D37}">
      <dgm:prSet phldrT="[Текст]"/>
      <dgm:spPr/>
      <dgm:t>
        <a:bodyPr/>
        <a:lstStyle/>
        <a:p>
          <a:r>
            <a:rPr lang="ru-RU" smtClean="0"/>
            <a:t>Право 910 </a:t>
          </a:r>
          <a:r>
            <a:rPr lang="ru-RU" dirty="0" smtClean="0"/>
            <a:t>классы)</a:t>
          </a:r>
          <a:endParaRPr lang="ru-RU" dirty="0"/>
        </a:p>
      </dgm:t>
    </dgm:pt>
    <dgm:pt modelId="{656873D3-CD9C-403F-A9DF-E1A647D2C039}" type="parTrans" cxnId="{8FAB2CA7-095F-4C80-A8F9-416698BD3311}">
      <dgm:prSet/>
      <dgm:spPr/>
      <dgm:t>
        <a:bodyPr/>
        <a:lstStyle/>
        <a:p>
          <a:endParaRPr lang="ru-RU"/>
        </a:p>
      </dgm:t>
    </dgm:pt>
    <dgm:pt modelId="{A5E0960B-161A-455D-860D-55BA64D029A9}" type="sibTrans" cxnId="{8FAB2CA7-095F-4C80-A8F9-416698BD3311}">
      <dgm:prSet/>
      <dgm:spPr/>
      <dgm:t>
        <a:bodyPr/>
        <a:lstStyle/>
        <a:p>
          <a:endParaRPr lang="ru-RU"/>
        </a:p>
      </dgm:t>
    </dgm:pt>
    <dgm:pt modelId="{4B0F8BE9-DE03-451D-8F24-DDA2C298271C}">
      <dgm:prSet phldrT="[Текст]"/>
      <dgm:spPr/>
      <dgm:t>
        <a:bodyPr/>
        <a:lstStyle/>
        <a:p>
          <a:r>
            <a:rPr lang="ru-RU" dirty="0" smtClean="0"/>
            <a:t>Дистанционное обучение</a:t>
          </a:r>
          <a:endParaRPr lang="ru-RU" dirty="0"/>
        </a:p>
      </dgm:t>
    </dgm:pt>
    <dgm:pt modelId="{778A68F6-4D81-4A17-BB4A-BCB0691865E2}" type="parTrans" cxnId="{CA45BB0D-03B9-4A3B-9D4A-A34B7FA87636}">
      <dgm:prSet/>
      <dgm:spPr/>
      <dgm:t>
        <a:bodyPr/>
        <a:lstStyle/>
        <a:p>
          <a:endParaRPr lang="ru-RU"/>
        </a:p>
      </dgm:t>
    </dgm:pt>
    <dgm:pt modelId="{4594B8BA-AB92-4AF7-8FF9-9ABC0F9021F0}" type="sibTrans" cxnId="{CA45BB0D-03B9-4A3B-9D4A-A34B7FA87636}">
      <dgm:prSet/>
      <dgm:spPr/>
      <dgm:t>
        <a:bodyPr/>
        <a:lstStyle/>
        <a:p>
          <a:endParaRPr lang="ru-RU"/>
        </a:p>
      </dgm:t>
    </dgm:pt>
    <dgm:pt modelId="{E2287A6D-731A-474F-AAF4-0128131C737F}">
      <dgm:prSet phldrT="[Текст]"/>
      <dgm:spPr/>
      <dgm:t>
        <a:bodyPr/>
        <a:lstStyle/>
        <a:p>
          <a:r>
            <a:rPr lang="ru-RU" dirty="0" smtClean="0"/>
            <a:t>ВЗМШ «Открытый лицей»</a:t>
          </a:r>
          <a:endParaRPr lang="ru-RU" dirty="0"/>
        </a:p>
      </dgm:t>
    </dgm:pt>
    <dgm:pt modelId="{551E2F27-7884-4758-B07B-3F5FDE9A2D93}" type="parTrans" cxnId="{0D36AF04-E400-4A0B-9130-744164AC3C43}">
      <dgm:prSet/>
      <dgm:spPr/>
      <dgm:t>
        <a:bodyPr/>
        <a:lstStyle/>
        <a:p>
          <a:endParaRPr lang="ru-RU"/>
        </a:p>
      </dgm:t>
    </dgm:pt>
    <dgm:pt modelId="{C196FCC8-49DA-406A-82BB-4F7E6116E750}" type="sibTrans" cxnId="{0D36AF04-E400-4A0B-9130-744164AC3C43}">
      <dgm:prSet/>
      <dgm:spPr/>
      <dgm:t>
        <a:bodyPr/>
        <a:lstStyle/>
        <a:p>
          <a:endParaRPr lang="ru-RU"/>
        </a:p>
      </dgm:t>
    </dgm:pt>
    <dgm:pt modelId="{F4D7B560-84F1-4813-9BE2-3C442202ABDD}">
      <dgm:prSet phldrT="[Текст]"/>
      <dgm:spPr/>
      <dgm:t>
        <a:bodyPr/>
        <a:lstStyle/>
        <a:p>
          <a:r>
            <a:rPr lang="ru-RU" dirty="0" smtClean="0"/>
            <a:t>Готовимся к ЕГЭ (11 классы)</a:t>
          </a:r>
          <a:endParaRPr lang="ru-RU" dirty="0"/>
        </a:p>
      </dgm:t>
    </dgm:pt>
    <dgm:pt modelId="{22C38613-95A6-4D9B-9D14-521B17FFDC03}" type="parTrans" cxnId="{96A8A85A-8890-4291-AC4F-F160F80DA667}">
      <dgm:prSet/>
      <dgm:spPr/>
      <dgm:t>
        <a:bodyPr/>
        <a:lstStyle/>
        <a:p>
          <a:endParaRPr lang="ru-RU"/>
        </a:p>
      </dgm:t>
    </dgm:pt>
    <dgm:pt modelId="{2B0EC7C5-DE83-4B8F-AF34-39D8845F312E}" type="sibTrans" cxnId="{96A8A85A-8890-4291-AC4F-F160F80DA667}">
      <dgm:prSet/>
      <dgm:spPr/>
      <dgm:t>
        <a:bodyPr/>
        <a:lstStyle/>
        <a:p>
          <a:endParaRPr lang="ru-RU"/>
        </a:p>
      </dgm:t>
    </dgm:pt>
    <dgm:pt modelId="{631D8266-CA7E-428D-93B6-AA043EF96FD3}">
      <dgm:prSet phldrT="[Текст]"/>
      <dgm:spPr/>
      <dgm:t>
        <a:bodyPr/>
        <a:lstStyle/>
        <a:p>
          <a:r>
            <a:rPr lang="ru-RU" dirty="0" smtClean="0"/>
            <a:t>Секция НОУ «Социальное познание»</a:t>
          </a:r>
          <a:endParaRPr lang="ru-RU" dirty="0"/>
        </a:p>
      </dgm:t>
    </dgm:pt>
    <dgm:pt modelId="{9444B049-49AC-4C8D-9CE8-709AAC805483}" type="sibTrans" cxnId="{4F5DE10E-2EE0-4D8A-A898-408F4E04121D}">
      <dgm:prSet/>
      <dgm:spPr/>
      <dgm:t>
        <a:bodyPr/>
        <a:lstStyle/>
        <a:p>
          <a:endParaRPr lang="ru-RU"/>
        </a:p>
      </dgm:t>
    </dgm:pt>
    <dgm:pt modelId="{82291FF1-FBBF-4696-A333-30849CBF62C2}" type="parTrans" cxnId="{4F5DE10E-2EE0-4D8A-A898-408F4E04121D}">
      <dgm:prSet/>
      <dgm:spPr/>
      <dgm:t>
        <a:bodyPr/>
        <a:lstStyle/>
        <a:p>
          <a:endParaRPr lang="ru-RU"/>
        </a:p>
      </dgm:t>
    </dgm:pt>
    <dgm:pt modelId="{612E375E-B77F-42D1-9CDE-BDC219EEC4AE}">
      <dgm:prSet phldrT="[Текст]"/>
      <dgm:spPr/>
      <dgm:t>
        <a:bodyPr/>
        <a:lstStyle/>
        <a:p>
          <a:r>
            <a:rPr lang="ru-RU" dirty="0" smtClean="0"/>
            <a:t>7-10 классы</a:t>
          </a:r>
          <a:endParaRPr lang="ru-RU" dirty="0"/>
        </a:p>
      </dgm:t>
    </dgm:pt>
    <dgm:pt modelId="{ACDB3E16-70DB-45AF-A6FD-3C7DD4188CD3}" type="sibTrans" cxnId="{B8580EFA-0E18-4A2F-B8DC-2316028EEC8B}">
      <dgm:prSet/>
      <dgm:spPr/>
      <dgm:t>
        <a:bodyPr/>
        <a:lstStyle/>
        <a:p>
          <a:endParaRPr lang="ru-RU"/>
        </a:p>
      </dgm:t>
    </dgm:pt>
    <dgm:pt modelId="{C2C1BD3D-704E-4A65-865F-6EF25307E49C}" type="parTrans" cxnId="{B8580EFA-0E18-4A2F-B8DC-2316028EEC8B}">
      <dgm:prSet/>
      <dgm:spPr/>
      <dgm:t>
        <a:bodyPr/>
        <a:lstStyle/>
        <a:p>
          <a:endParaRPr lang="ru-RU"/>
        </a:p>
      </dgm:t>
    </dgm:pt>
    <dgm:pt modelId="{8125C803-2E62-4E02-B981-C2B8E95C12B1}">
      <dgm:prSet/>
      <dgm:spPr/>
      <dgm:t>
        <a:bodyPr/>
        <a:lstStyle/>
        <a:p>
          <a:r>
            <a:rPr lang="ru-RU" dirty="0" smtClean="0"/>
            <a:t>Исследовательская работа</a:t>
          </a:r>
          <a:endParaRPr lang="ru-RU" dirty="0"/>
        </a:p>
      </dgm:t>
    </dgm:pt>
    <dgm:pt modelId="{28A508A5-2F7C-4B04-ABED-B0CC66112918}" type="parTrans" cxnId="{BAB008B4-E4E7-420C-905C-DA6CD84CDDE8}">
      <dgm:prSet/>
      <dgm:spPr/>
      <dgm:t>
        <a:bodyPr/>
        <a:lstStyle/>
        <a:p>
          <a:endParaRPr lang="ru-RU"/>
        </a:p>
      </dgm:t>
    </dgm:pt>
    <dgm:pt modelId="{6CCE1DE9-D5C7-49C0-95DB-9B478402051F}" type="sibTrans" cxnId="{BAB008B4-E4E7-420C-905C-DA6CD84CDDE8}">
      <dgm:prSet/>
      <dgm:spPr/>
      <dgm:t>
        <a:bodyPr/>
        <a:lstStyle/>
        <a:p>
          <a:endParaRPr lang="ru-RU"/>
        </a:p>
      </dgm:t>
    </dgm:pt>
    <dgm:pt modelId="{2CB74EB3-43A5-48DC-922C-2036F715806A}">
      <dgm:prSet/>
      <dgm:spPr/>
      <dgm:t>
        <a:bodyPr/>
        <a:lstStyle/>
        <a:p>
          <a:r>
            <a:rPr lang="ru-RU" dirty="0" smtClean="0"/>
            <a:t>Участие в работе научно-практических конференций</a:t>
          </a:r>
          <a:endParaRPr lang="ru-RU" dirty="0"/>
        </a:p>
      </dgm:t>
    </dgm:pt>
    <dgm:pt modelId="{73272117-05E8-49B8-88A0-2CFFE73DDBB8}" type="parTrans" cxnId="{E1E27D2C-36F1-4017-A01D-058DED51256A}">
      <dgm:prSet/>
      <dgm:spPr/>
      <dgm:t>
        <a:bodyPr/>
        <a:lstStyle/>
        <a:p>
          <a:endParaRPr lang="ru-RU"/>
        </a:p>
      </dgm:t>
    </dgm:pt>
    <dgm:pt modelId="{B493DC00-0452-4E0E-B5A8-5402DCF8418D}" type="sibTrans" cxnId="{E1E27D2C-36F1-4017-A01D-058DED51256A}">
      <dgm:prSet/>
      <dgm:spPr/>
      <dgm:t>
        <a:bodyPr/>
        <a:lstStyle/>
        <a:p>
          <a:endParaRPr lang="ru-RU"/>
        </a:p>
      </dgm:t>
    </dgm:pt>
    <dgm:pt modelId="{08B1DDCB-D43F-4AB7-A977-B8F76FDE1E3C}" type="pres">
      <dgm:prSet presAssocID="{B4E29F8F-0CF9-4A9E-B04D-20F907A21AE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10E258-583D-4B44-AEC4-CDDA68DE56EC}" type="pres">
      <dgm:prSet presAssocID="{9EBC37D8-0935-44E8-B70B-9ACDE25B8821}" presName="circle1" presStyleLbl="node1" presStyleIdx="0" presStyleCnt="5"/>
      <dgm:spPr/>
    </dgm:pt>
    <dgm:pt modelId="{2ABA3D82-7B83-452E-A42F-D8D883C7BD8D}" type="pres">
      <dgm:prSet presAssocID="{9EBC37D8-0935-44E8-B70B-9ACDE25B8821}" presName="space" presStyleCnt="0"/>
      <dgm:spPr/>
    </dgm:pt>
    <dgm:pt modelId="{D9F86AAB-CAD5-4EC1-B0D7-9E2ADC443010}" type="pres">
      <dgm:prSet presAssocID="{9EBC37D8-0935-44E8-B70B-9ACDE25B8821}" presName="rect1" presStyleLbl="alignAcc1" presStyleIdx="0" presStyleCnt="5"/>
      <dgm:spPr/>
      <dgm:t>
        <a:bodyPr/>
        <a:lstStyle/>
        <a:p>
          <a:endParaRPr lang="ru-RU"/>
        </a:p>
      </dgm:t>
    </dgm:pt>
    <dgm:pt modelId="{9247C9D2-91F4-45CE-AF7B-B17F6C701E6B}" type="pres">
      <dgm:prSet presAssocID="{631D8266-CA7E-428D-93B6-AA043EF96FD3}" presName="vertSpace2" presStyleLbl="node1" presStyleIdx="0" presStyleCnt="5"/>
      <dgm:spPr/>
    </dgm:pt>
    <dgm:pt modelId="{E8601C75-C32B-4B85-81F4-4ABE6D65F44A}" type="pres">
      <dgm:prSet presAssocID="{631D8266-CA7E-428D-93B6-AA043EF96FD3}" presName="circle2" presStyleLbl="node1" presStyleIdx="1" presStyleCnt="5"/>
      <dgm:spPr/>
    </dgm:pt>
    <dgm:pt modelId="{AD730E77-2C2A-4704-8E78-76549CAF0ACA}" type="pres">
      <dgm:prSet presAssocID="{631D8266-CA7E-428D-93B6-AA043EF96FD3}" presName="rect2" presStyleLbl="alignAcc1" presStyleIdx="1" presStyleCnt="5"/>
      <dgm:spPr/>
      <dgm:t>
        <a:bodyPr/>
        <a:lstStyle/>
        <a:p>
          <a:endParaRPr lang="ru-RU"/>
        </a:p>
      </dgm:t>
    </dgm:pt>
    <dgm:pt modelId="{E8F6F247-C01B-43FF-BD9C-DDE7FFF74C2C}" type="pres">
      <dgm:prSet presAssocID="{4B0F8BE9-DE03-451D-8F24-DDA2C298271C}" presName="vertSpace3" presStyleLbl="node1" presStyleIdx="1" presStyleCnt="5"/>
      <dgm:spPr/>
    </dgm:pt>
    <dgm:pt modelId="{18499694-7821-43F5-8E70-62B6229C74C9}" type="pres">
      <dgm:prSet presAssocID="{4B0F8BE9-DE03-451D-8F24-DDA2C298271C}" presName="circle3" presStyleLbl="node1" presStyleIdx="2" presStyleCnt="5"/>
      <dgm:spPr/>
    </dgm:pt>
    <dgm:pt modelId="{B555ED77-B589-4A63-8216-7BEBE81AFE3E}" type="pres">
      <dgm:prSet presAssocID="{4B0F8BE9-DE03-451D-8F24-DDA2C298271C}" presName="rect3" presStyleLbl="alignAcc1" presStyleIdx="2" presStyleCnt="5"/>
      <dgm:spPr/>
      <dgm:t>
        <a:bodyPr/>
        <a:lstStyle/>
        <a:p>
          <a:endParaRPr lang="ru-RU"/>
        </a:p>
      </dgm:t>
    </dgm:pt>
    <dgm:pt modelId="{13431B21-E50C-42EF-8471-23C2F5504F19}" type="pres">
      <dgm:prSet presAssocID="{8125C803-2E62-4E02-B981-C2B8E95C12B1}" presName="vertSpace4" presStyleLbl="node1" presStyleIdx="2" presStyleCnt="5"/>
      <dgm:spPr/>
    </dgm:pt>
    <dgm:pt modelId="{CE9CF8F5-072B-4D78-9B27-03B38E07F1C6}" type="pres">
      <dgm:prSet presAssocID="{8125C803-2E62-4E02-B981-C2B8E95C12B1}" presName="circle4" presStyleLbl="node1" presStyleIdx="3" presStyleCnt="5"/>
      <dgm:spPr/>
    </dgm:pt>
    <dgm:pt modelId="{735464E3-D72D-4C04-A883-0FB859C72258}" type="pres">
      <dgm:prSet presAssocID="{8125C803-2E62-4E02-B981-C2B8E95C12B1}" presName="rect4" presStyleLbl="alignAcc1" presStyleIdx="3" presStyleCnt="5"/>
      <dgm:spPr/>
      <dgm:t>
        <a:bodyPr/>
        <a:lstStyle/>
        <a:p>
          <a:endParaRPr lang="ru-RU"/>
        </a:p>
      </dgm:t>
    </dgm:pt>
    <dgm:pt modelId="{5C317641-897A-44A6-B290-6534B71E2AD3}" type="pres">
      <dgm:prSet presAssocID="{2CB74EB3-43A5-48DC-922C-2036F715806A}" presName="vertSpace5" presStyleLbl="node1" presStyleIdx="3" presStyleCnt="5"/>
      <dgm:spPr/>
    </dgm:pt>
    <dgm:pt modelId="{1E3C500A-EAD5-4174-940E-49009172BEA8}" type="pres">
      <dgm:prSet presAssocID="{2CB74EB3-43A5-48DC-922C-2036F715806A}" presName="circle5" presStyleLbl="node1" presStyleIdx="4" presStyleCnt="5"/>
      <dgm:spPr/>
    </dgm:pt>
    <dgm:pt modelId="{2DC28FEF-2EAD-4A9F-8FFA-AF8B58B84E37}" type="pres">
      <dgm:prSet presAssocID="{2CB74EB3-43A5-48DC-922C-2036F715806A}" presName="rect5" presStyleLbl="alignAcc1" presStyleIdx="4" presStyleCnt="5"/>
      <dgm:spPr/>
      <dgm:t>
        <a:bodyPr/>
        <a:lstStyle/>
        <a:p>
          <a:endParaRPr lang="ru-RU"/>
        </a:p>
      </dgm:t>
    </dgm:pt>
    <dgm:pt modelId="{22E46FF6-9734-4C35-9064-F36FC8F4DD23}" type="pres">
      <dgm:prSet presAssocID="{9EBC37D8-0935-44E8-B70B-9ACDE25B8821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83324C-20E6-43E7-BDAD-3EC8E5F51CBB}" type="pres">
      <dgm:prSet presAssocID="{9EBC37D8-0935-44E8-B70B-9ACDE25B8821}" presName="rect1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BF050E-5F2F-4F93-9673-972917ACCAEC}" type="pres">
      <dgm:prSet presAssocID="{631D8266-CA7E-428D-93B6-AA043EF96FD3}" presName="rect2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35B1DD-2040-49D3-A7AE-089E1AD4819E}" type="pres">
      <dgm:prSet presAssocID="{631D8266-CA7E-428D-93B6-AA043EF96FD3}" presName="rect2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E19494-9B21-4AC0-BEF6-EEA6A1C9BE27}" type="pres">
      <dgm:prSet presAssocID="{4B0F8BE9-DE03-451D-8F24-DDA2C298271C}" presName="rect3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3DD1D5-40FD-41FF-B19C-0F11C3FA69C5}" type="pres">
      <dgm:prSet presAssocID="{4B0F8BE9-DE03-451D-8F24-DDA2C298271C}" presName="rect3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12D444-2912-4721-B92B-63DC6A0E1590}" type="pres">
      <dgm:prSet presAssocID="{8125C803-2E62-4E02-B981-C2B8E95C12B1}" presName="rect4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913E0D-937C-4E82-A003-BB30655D160B}" type="pres">
      <dgm:prSet presAssocID="{8125C803-2E62-4E02-B981-C2B8E95C12B1}" presName="rect4ChTx" presStyleLbl="alignAcc1" presStyleIdx="4" presStyleCnt="5">
        <dgm:presLayoutVars>
          <dgm:bulletEnabled val="1"/>
        </dgm:presLayoutVars>
      </dgm:prSet>
      <dgm:spPr/>
    </dgm:pt>
    <dgm:pt modelId="{9C611713-F983-49A6-B2B7-42496FAFD22E}" type="pres">
      <dgm:prSet presAssocID="{2CB74EB3-43A5-48DC-922C-2036F715806A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4D2298-4B8E-4A79-A69B-0CA5E06D808E}" type="pres">
      <dgm:prSet presAssocID="{2CB74EB3-43A5-48DC-922C-2036F715806A}" presName="rect5ChTx" presStyleLbl="alignAcc1" presStyleIdx="4" presStyleCnt="5">
        <dgm:presLayoutVars>
          <dgm:bulletEnabled val="1"/>
        </dgm:presLayoutVars>
      </dgm:prSet>
      <dgm:spPr/>
    </dgm:pt>
  </dgm:ptLst>
  <dgm:cxnLst>
    <dgm:cxn modelId="{20519BFF-F77C-4ED2-B002-5606DD422D60}" type="presOf" srcId="{2CB74EB3-43A5-48DC-922C-2036F715806A}" destId="{9C611713-F983-49A6-B2B7-42496FAFD22E}" srcOrd="1" destOrd="0" presId="urn:microsoft.com/office/officeart/2005/8/layout/target3"/>
    <dgm:cxn modelId="{BFC06B2B-CBB6-4CDD-8638-63A2A6263E17}" type="presOf" srcId="{F4D7B560-84F1-4813-9BE2-3C442202ABDD}" destId="{8183324C-20E6-43E7-BDAD-3EC8E5F51CBB}" srcOrd="0" destOrd="2" presId="urn:microsoft.com/office/officeart/2005/8/layout/target3"/>
    <dgm:cxn modelId="{10C27D72-4A4B-43D0-A14B-A25AFBC45708}" type="presOf" srcId="{B781C2F4-3906-4167-9564-16250B258D37}" destId="{8183324C-20E6-43E7-BDAD-3EC8E5F51CBB}" srcOrd="0" destOrd="1" presId="urn:microsoft.com/office/officeart/2005/8/layout/target3"/>
    <dgm:cxn modelId="{9984DFE0-E88C-494E-AF78-DA7352439BCE}" type="presOf" srcId="{9EBC37D8-0935-44E8-B70B-9ACDE25B8821}" destId="{22E46FF6-9734-4C35-9064-F36FC8F4DD23}" srcOrd="1" destOrd="0" presId="urn:microsoft.com/office/officeart/2005/8/layout/target3"/>
    <dgm:cxn modelId="{80667F21-BECE-443D-B29F-08CF69B9D8DB}" type="presOf" srcId="{56AA4514-11B8-48CF-9E92-47E3A31F8202}" destId="{8183324C-20E6-43E7-BDAD-3EC8E5F51CBB}" srcOrd="0" destOrd="0" presId="urn:microsoft.com/office/officeart/2005/8/layout/target3"/>
    <dgm:cxn modelId="{F4AA6225-B285-4176-88F9-C80C7B336959}" type="presOf" srcId="{8125C803-2E62-4E02-B981-C2B8E95C12B1}" destId="{CD12D444-2912-4721-B92B-63DC6A0E1590}" srcOrd="1" destOrd="0" presId="urn:microsoft.com/office/officeart/2005/8/layout/target3"/>
    <dgm:cxn modelId="{0D36AF04-E400-4A0B-9130-744164AC3C43}" srcId="{4B0F8BE9-DE03-451D-8F24-DDA2C298271C}" destId="{E2287A6D-731A-474F-AAF4-0128131C737F}" srcOrd="0" destOrd="0" parTransId="{551E2F27-7884-4758-B07B-3F5FDE9A2D93}" sibTransId="{C196FCC8-49DA-406A-82BB-4F7E6116E750}"/>
    <dgm:cxn modelId="{CA45BB0D-03B9-4A3B-9D4A-A34B7FA87636}" srcId="{B4E29F8F-0CF9-4A9E-B04D-20F907A21AEF}" destId="{4B0F8BE9-DE03-451D-8F24-DDA2C298271C}" srcOrd="2" destOrd="0" parTransId="{778A68F6-4D81-4A17-BB4A-BCB0691865E2}" sibTransId="{4594B8BA-AB92-4AF7-8FF9-9ABC0F9021F0}"/>
    <dgm:cxn modelId="{0B54938E-3A49-484D-9211-8D93209D01F0}" type="presOf" srcId="{2CB74EB3-43A5-48DC-922C-2036F715806A}" destId="{2DC28FEF-2EAD-4A9F-8FFA-AF8B58B84E37}" srcOrd="0" destOrd="0" presId="urn:microsoft.com/office/officeart/2005/8/layout/target3"/>
    <dgm:cxn modelId="{BAB008B4-E4E7-420C-905C-DA6CD84CDDE8}" srcId="{B4E29F8F-0CF9-4A9E-B04D-20F907A21AEF}" destId="{8125C803-2E62-4E02-B981-C2B8E95C12B1}" srcOrd="3" destOrd="0" parTransId="{28A508A5-2F7C-4B04-ABED-B0CC66112918}" sibTransId="{6CCE1DE9-D5C7-49C0-95DB-9B478402051F}"/>
    <dgm:cxn modelId="{516DAA9F-FB7D-4779-AD01-77D7767DAD85}" type="presOf" srcId="{4B0F8BE9-DE03-451D-8F24-DDA2C298271C}" destId="{B555ED77-B589-4A63-8216-7BEBE81AFE3E}" srcOrd="0" destOrd="0" presId="urn:microsoft.com/office/officeart/2005/8/layout/target3"/>
    <dgm:cxn modelId="{575CF362-A759-415E-B23F-4AE84050E2E7}" type="presOf" srcId="{B4E29F8F-0CF9-4A9E-B04D-20F907A21AEF}" destId="{08B1DDCB-D43F-4AB7-A977-B8F76FDE1E3C}" srcOrd="0" destOrd="0" presId="urn:microsoft.com/office/officeart/2005/8/layout/target3"/>
    <dgm:cxn modelId="{E5A901CA-B207-40CC-AC01-2B124B46D591}" type="presOf" srcId="{E2287A6D-731A-474F-AAF4-0128131C737F}" destId="{0D3DD1D5-40FD-41FF-B19C-0F11C3FA69C5}" srcOrd="0" destOrd="0" presId="urn:microsoft.com/office/officeart/2005/8/layout/target3"/>
    <dgm:cxn modelId="{703CAA5A-40B8-4FE7-851B-541AA4C3A2B4}" srcId="{B4E29F8F-0CF9-4A9E-B04D-20F907A21AEF}" destId="{9EBC37D8-0935-44E8-B70B-9ACDE25B8821}" srcOrd="0" destOrd="0" parTransId="{BC2FE569-8C7A-45EF-B054-FE7EFF7C9427}" sibTransId="{5A2DDA9E-A08C-4C38-A424-0FEBC4FBDBA6}"/>
    <dgm:cxn modelId="{3E4B6A0D-AE7A-4929-82E5-679387D73B17}" srcId="{9EBC37D8-0935-44E8-B70B-9ACDE25B8821}" destId="{56AA4514-11B8-48CF-9E92-47E3A31F8202}" srcOrd="0" destOrd="0" parTransId="{4119531A-80C2-44CB-B34F-57AD8F741689}" sibTransId="{7922CFC7-4E9A-46AA-B35B-4995C7303BEB}"/>
    <dgm:cxn modelId="{96A8A85A-8890-4291-AC4F-F160F80DA667}" srcId="{9EBC37D8-0935-44E8-B70B-9ACDE25B8821}" destId="{F4D7B560-84F1-4813-9BE2-3C442202ABDD}" srcOrd="2" destOrd="0" parTransId="{22C38613-95A6-4D9B-9D14-521B17FFDC03}" sibTransId="{2B0EC7C5-DE83-4B8F-AF34-39D8845F312E}"/>
    <dgm:cxn modelId="{2AA9434D-05EE-4B07-9FC2-38EAE9AC4ECA}" type="presOf" srcId="{8125C803-2E62-4E02-B981-C2B8E95C12B1}" destId="{735464E3-D72D-4C04-A883-0FB859C72258}" srcOrd="0" destOrd="0" presId="urn:microsoft.com/office/officeart/2005/8/layout/target3"/>
    <dgm:cxn modelId="{DE9BEE59-36C8-4486-8997-A0015C4DDC03}" type="presOf" srcId="{9EBC37D8-0935-44E8-B70B-9ACDE25B8821}" destId="{D9F86AAB-CAD5-4EC1-B0D7-9E2ADC443010}" srcOrd="0" destOrd="0" presId="urn:microsoft.com/office/officeart/2005/8/layout/target3"/>
    <dgm:cxn modelId="{B8580EFA-0E18-4A2F-B8DC-2316028EEC8B}" srcId="{631D8266-CA7E-428D-93B6-AA043EF96FD3}" destId="{612E375E-B77F-42D1-9CDE-BDC219EEC4AE}" srcOrd="0" destOrd="0" parTransId="{C2C1BD3D-704E-4A65-865F-6EF25307E49C}" sibTransId="{ACDB3E16-70DB-45AF-A6FD-3C7DD4188CD3}"/>
    <dgm:cxn modelId="{1FB0B1BA-440B-4851-8143-29D4A97E360C}" type="presOf" srcId="{4B0F8BE9-DE03-451D-8F24-DDA2C298271C}" destId="{36E19494-9B21-4AC0-BEF6-EEA6A1C9BE27}" srcOrd="1" destOrd="0" presId="urn:microsoft.com/office/officeart/2005/8/layout/target3"/>
    <dgm:cxn modelId="{7F5E0608-715D-48CA-89E7-10D4ADF3FBE3}" type="presOf" srcId="{631D8266-CA7E-428D-93B6-AA043EF96FD3}" destId="{AD730E77-2C2A-4704-8E78-76549CAF0ACA}" srcOrd="0" destOrd="0" presId="urn:microsoft.com/office/officeart/2005/8/layout/target3"/>
    <dgm:cxn modelId="{E1E27D2C-36F1-4017-A01D-058DED51256A}" srcId="{B4E29F8F-0CF9-4A9E-B04D-20F907A21AEF}" destId="{2CB74EB3-43A5-48DC-922C-2036F715806A}" srcOrd="4" destOrd="0" parTransId="{73272117-05E8-49B8-88A0-2CFFE73DDBB8}" sibTransId="{B493DC00-0452-4E0E-B5A8-5402DCF8418D}"/>
    <dgm:cxn modelId="{C4070E16-6B89-48A0-BF0F-72CF8D4AB7EF}" type="presOf" srcId="{631D8266-CA7E-428D-93B6-AA043EF96FD3}" destId="{CCBF050E-5F2F-4F93-9673-972917ACCAEC}" srcOrd="1" destOrd="0" presId="urn:microsoft.com/office/officeart/2005/8/layout/target3"/>
    <dgm:cxn modelId="{90A6D4BB-2A6B-4244-B307-E51C1DB675D6}" type="presOf" srcId="{612E375E-B77F-42D1-9CDE-BDC219EEC4AE}" destId="{9D35B1DD-2040-49D3-A7AE-089E1AD4819E}" srcOrd="0" destOrd="0" presId="urn:microsoft.com/office/officeart/2005/8/layout/target3"/>
    <dgm:cxn modelId="{4F5DE10E-2EE0-4D8A-A898-408F4E04121D}" srcId="{B4E29F8F-0CF9-4A9E-B04D-20F907A21AEF}" destId="{631D8266-CA7E-428D-93B6-AA043EF96FD3}" srcOrd="1" destOrd="0" parTransId="{82291FF1-FBBF-4696-A333-30849CBF62C2}" sibTransId="{9444B049-49AC-4C8D-9CE8-709AAC805483}"/>
    <dgm:cxn modelId="{8FAB2CA7-095F-4C80-A8F9-416698BD3311}" srcId="{9EBC37D8-0935-44E8-B70B-9ACDE25B8821}" destId="{B781C2F4-3906-4167-9564-16250B258D37}" srcOrd="1" destOrd="0" parTransId="{656873D3-CD9C-403F-A9DF-E1A647D2C039}" sibTransId="{A5E0960B-161A-455D-860D-55BA64D029A9}"/>
    <dgm:cxn modelId="{7E0A7F35-60C3-4307-9B6B-37B67F244B10}" type="presParOf" srcId="{08B1DDCB-D43F-4AB7-A977-B8F76FDE1E3C}" destId="{AC10E258-583D-4B44-AEC4-CDDA68DE56EC}" srcOrd="0" destOrd="0" presId="urn:microsoft.com/office/officeart/2005/8/layout/target3"/>
    <dgm:cxn modelId="{E5EDA0E5-88EC-4F4E-95A2-F06493540CF0}" type="presParOf" srcId="{08B1DDCB-D43F-4AB7-A977-B8F76FDE1E3C}" destId="{2ABA3D82-7B83-452E-A42F-D8D883C7BD8D}" srcOrd="1" destOrd="0" presId="urn:microsoft.com/office/officeart/2005/8/layout/target3"/>
    <dgm:cxn modelId="{64D9943C-FF0D-4AE5-AC81-5B848711897C}" type="presParOf" srcId="{08B1DDCB-D43F-4AB7-A977-B8F76FDE1E3C}" destId="{D9F86AAB-CAD5-4EC1-B0D7-9E2ADC443010}" srcOrd="2" destOrd="0" presId="urn:microsoft.com/office/officeart/2005/8/layout/target3"/>
    <dgm:cxn modelId="{99257275-4EDC-48B3-9181-4836099B0B4D}" type="presParOf" srcId="{08B1DDCB-D43F-4AB7-A977-B8F76FDE1E3C}" destId="{9247C9D2-91F4-45CE-AF7B-B17F6C701E6B}" srcOrd="3" destOrd="0" presId="urn:microsoft.com/office/officeart/2005/8/layout/target3"/>
    <dgm:cxn modelId="{A68DD951-0E1C-43B2-B4EF-E821693F00E6}" type="presParOf" srcId="{08B1DDCB-D43F-4AB7-A977-B8F76FDE1E3C}" destId="{E8601C75-C32B-4B85-81F4-4ABE6D65F44A}" srcOrd="4" destOrd="0" presId="urn:microsoft.com/office/officeart/2005/8/layout/target3"/>
    <dgm:cxn modelId="{71D63909-D03E-49C2-A0E0-6B3024E03735}" type="presParOf" srcId="{08B1DDCB-D43F-4AB7-A977-B8F76FDE1E3C}" destId="{AD730E77-2C2A-4704-8E78-76549CAF0ACA}" srcOrd="5" destOrd="0" presId="urn:microsoft.com/office/officeart/2005/8/layout/target3"/>
    <dgm:cxn modelId="{B9A3A97A-9687-42F1-8D86-B5191B772725}" type="presParOf" srcId="{08B1DDCB-D43F-4AB7-A977-B8F76FDE1E3C}" destId="{E8F6F247-C01B-43FF-BD9C-DDE7FFF74C2C}" srcOrd="6" destOrd="0" presId="urn:microsoft.com/office/officeart/2005/8/layout/target3"/>
    <dgm:cxn modelId="{4171E645-8509-41EB-9654-4BDAF093B63B}" type="presParOf" srcId="{08B1DDCB-D43F-4AB7-A977-B8F76FDE1E3C}" destId="{18499694-7821-43F5-8E70-62B6229C74C9}" srcOrd="7" destOrd="0" presId="urn:microsoft.com/office/officeart/2005/8/layout/target3"/>
    <dgm:cxn modelId="{DD5C5FC4-45D6-4F79-BC50-BF081240F223}" type="presParOf" srcId="{08B1DDCB-D43F-4AB7-A977-B8F76FDE1E3C}" destId="{B555ED77-B589-4A63-8216-7BEBE81AFE3E}" srcOrd="8" destOrd="0" presId="urn:microsoft.com/office/officeart/2005/8/layout/target3"/>
    <dgm:cxn modelId="{655D60B0-77E8-4B27-A33F-5C37AC600355}" type="presParOf" srcId="{08B1DDCB-D43F-4AB7-A977-B8F76FDE1E3C}" destId="{13431B21-E50C-42EF-8471-23C2F5504F19}" srcOrd="9" destOrd="0" presId="urn:microsoft.com/office/officeart/2005/8/layout/target3"/>
    <dgm:cxn modelId="{1483F7AC-F34C-412C-A23F-AE9AFACCADFC}" type="presParOf" srcId="{08B1DDCB-D43F-4AB7-A977-B8F76FDE1E3C}" destId="{CE9CF8F5-072B-4D78-9B27-03B38E07F1C6}" srcOrd="10" destOrd="0" presId="urn:microsoft.com/office/officeart/2005/8/layout/target3"/>
    <dgm:cxn modelId="{D15FE21C-C65C-4F82-9DC8-25E1E02BC5DC}" type="presParOf" srcId="{08B1DDCB-D43F-4AB7-A977-B8F76FDE1E3C}" destId="{735464E3-D72D-4C04-A883-0FB859C72258}" srcOrd="11" destOrd="0" presId="urn:microsoft.com/office/officeart/2005/8/layout/target3"/>
    <dgm:cxn modelId="{C21E8DBA-CCAE-4557-A078-60EC73383ACA}" type="presParOf" srcId="{08B1DDCB-D43F-4AB7-A977-B8F76FDE1E3C}" destId="{5C317641-897A-44A6-B290-6534B71E2AD3}" srcOrd="12" destOrd="0" presId="urn:microsoft.com/office/officeart/2005/8/layout/target3"/>
    <dgm:cxn modelId="{C71D6A8B-0A22-4EFB-99C2-DC5B05A2063E}" type="presParOf" srcId="{08B1DDCB-D43F-4AB7-A977-B8F76FDE1E3C}" destId="{1E3C500A-EAD5-4174-940E-49009172BEA8}" srcOrd="13" destOrd="0" presId="urn:microsoft.com/office/officeart/2005/8/layout/target3"/>
    <dgm:cxn modelId="{0FE26398-BDF1-4AA6-906C-0F67363B2BC8}" type="presParOf" srcId="{08B1DDCB-D43F-4AB7-A977-B8F76FDE1E3C}" destId="{2DC28FEF-2EAD-4A9F-8FFA-AF8B58B84E37}" srcOrd="14" destOrd="0" presId="urn:microsoft.com/office/officeart/2005/8/layout/target3"/>
    <dgm:cxn modelId="{C9D19525-46ED-4DC6-A864-0D4E24CB3A36}" type="presParOf" srcId="{08B1DDCB-D43F-4AB7-A977-B8F76FDE1E3C}" destId="{22E46FF6-9734-4C35-9064-F36FC8F4DD23}" srcOrd="15" destOrd="0" presId="urn:microsoft.com/office/officeart/2005/8/layout/target3"/>
    <dgm:cxn modelId="{E950FBE0-C455-463D-9391-EFE42AA9D791}" type="presParOf" srcId="{08B1DDCB-D43F-4AB7-A977-B8F76FDE1E3C}" destId="{8183324C-20E6-43E7-BDAD-3EC8E5F51CBB}" srcOrd="16" destOrd="0" presId="urn:microsoft.com/office/officeart/2005/8/layout/target3"/>
    <dgm:cxn modelId="{3F272CDE-1747-4A56-AFE2-2D205B6D7709}" type="presParOf" srcId="{08B1DDCB-D43F-4AB7-A977-B8F76FDE1E3C}" destId="{CCBF050E-5F2F-4F93-9673-972917ACCAEC}" srcOrd="17" destOrd="0" presId="urn:microsoft.com/office/officeart/2005/8/layout/target3"/>
    <dgm:cxn modelId="{C3326231-6E74-4317-A8B8-30FA7232AAE8}" type="presParOf" srcId="{08B1DDCB-D43F-4AB7-A977-B8F76FDE1E3C}" destId="{9D35B1DD-2040-49D3-A7AE-089E1AD4819E}" srcOrd="18" destOrd="0" presId="urn:microsoft.com/office/officeart/2005/8/layout/target3"/>
    <dgm:cxn modelId="{41E3C413-5261-4662-BA39-361EC157DCFA}" type="presParOf" srcId="{08B1DDCB-D43F-4AB7-A977-B8F76FDE1E3C}" destId="{36E19494-9B21-4AC0-BEF6-EEA6A1C9BE27}" srcOrd="19" destOrd="0" presId="urn:microsoft.com/office/officeart/2005/8/layout/target3"/>
    <dgm:cxn modelId="{CA4135EB-0FC1-410E-BC7C-7FB4506D2C9B}" type="presParOf" srcId="{08B1DDCB-D43F-4AB7-A977-B8F76FDE1E3C}" destId="{0D3DD1D5-40FD-41FF-B19C-0F11C3FA69C5}" srcOrd="20" destOrd="0" presId="urn:microsoft.com/office/officeart/2005/8/layout/target3"/>
    <dgm:cxn modelId="{940D906F-A6C4-4F9D-9ECA-3FC095BEC6C9}" type="presParOf" srcId="{08B1DDCB-D43F-4AB7-A977-B8F76FDE1E3C}" destId="{CD12D444-2912-4721-B92B-63DC6A0E1590}" srcOrd="21" destOrd="0" presId="urn:microsoft.com/office/officeart/2005/8/layout/target3"/>
    <dgm:cxn modelId="{28284547-2F33-4DA5-AB91-75F13C489134}" type="presParOf" srcId="{08B1DDCB-D43F-4AB7-A977-B8F76FDE1E3C}" destId="{1B913E0D-937C-4E82-A003-BB30655D160B}" srcOrd="22" destOrd="0" presId="urn:microsoft.com/office/officeart/2005/8/layout/target3"/>
    <dgm:cxn modelId="{4A6CF328-CEAF-4FEC-BA9E-67B35E140D76}" type="presParOf" srcId="{08B1DDCB-D43F-4AB7-A977-B8F76FDE1E3C}" destId="{9C611713-F983-49A6-B2B7-42496FAFD22E}" srcOrd="23" destOrd="0" presId="urn:microsoft.com/office/officeart/2005/8/layout/target3"/>
    <dgm:cxn modelId="{AF74C97A-7199-47D3-B682-ADDF672A5939}" type="presParOf" srcId="{08B1DDCB-D43F-4AB7-A977-B8F76FDE1E3C}" destId="{804D2298-4B8E-4A79-A69B-0CA5E06D808E}" srcOrd="2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F5117C1-B6AD-44C2-AA0B-CD05361ED5A4}" type="doc">
      <dgm:prSet loTypeId="urn:microsoft.com/office/officeart/2005/8/layout/chevron1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1E7E26-FCA2-46F5-86E3-9D612FF15C66}">
      <dgm:prSet phldrT="[Текст]"/>
      <dgm:spPr/>
      <dgm:t>
        <a:bodyPr/>
        <a:lstStyle/>
        <a:p>
          <a:r>
            <a:rPr lang="ru-RU" dirty="0" smtClean="0"/>
            <a:t>Незнание</a:t>
          </a:r>
          <a:endParaRPr lang="ru-RU" dirty="0"/>
        </a:p>
      </dgm:t>
    </dgm:pt>
    <dgm:pt modelId="{AE5E9650-161F-4B2F-81A6-55CF434AE68D}" type="sibTrans" cxnId="{D21C4284-0D1E-4943-B24E-132BDB28CBCB}">
      <dgm:prSet/>
      <dgm:spPr/>
      <dgm:t>
        <a:bodyPr/>
        <a:lstStyle/>
        <a:p>
          <a:endParaRPr lang="ru-RU"/>
        </a:p>
      </dgm:t>
    </dgm:pt>
    <dgm:pt modelId="{50A679B7-71CA-4A4E-9AD5-A0A95CAF3208}" type="parTrans" cxnId="{D21C4284-0D1E-4943-B24E-132BDB28CBCB}">
      <dgm:prSet/>
      <dgm:spPr/>
      <dgm:t>
        <a:bodyPr/>
        <a:lstStyle/>
        <a:p>
          <a:endParaRPr lang="ru-RU"/>
        </a:p>
      </dgm:t>
    </dgm:pt>
    <dgm:pt modelId="{F7E41A51-55FC-4376-939C-177A22A333B5}">
      <dgm:prSet phldrT="[Текст]"/>
      <dgm:spPr/>
      <dgm:t>
        <a:bodyPr/>
        <a:lstStyle/>
        <a:p>
          <a:r>
            <a:rPr lang="ru-RU" dirty="0" smtClean="0"/>
            <a:t>Знание</a:t>
          </a:r>
          <a:endParaRPr lang="ru-RU" dirty="0"/>
        </a:p>
      </dgm:t>
    </dgm:pt>
    <dgm:pt modelId="{03DE2007-A4C4-4220-A525-2DF23052AEC9}" type="sibTrans" cxnId="{5124A0E9-E946-4BE7-9274-2730B7E3F93B}">
      <dgm:prSet/>
      <dgm:spPr/>
      <dgm:t>
        <a:bodyPr/>
        <a:lstStyle/>
        <a:p>
          <a:endParaRPr lang="ru-RU"/>
        </a:p>
      </dgm:t>
    </dgm:pt>
    <dgm:pt modelId="{91B5FCAD-C96C-4DD8-B044-34C7A821D5AC}" type="parTrans" cxnId="{5124A0E9-E946-4BE7-9274-2730B7E3F93B}">
      <dgm:prSet/>
      <dgm:spPr/>
      <dgm:t>
        <a:bodyPr/>
        <a:lstStyle/>
        <a:p>
          <a:endParaRPr lang="ru-RU"/>
        </a:p>
      </dgm:t>
    </dgm:pt>
    <dgm:pt modelId="{814269BB-9A4F-4562-8EBC-F5101A2E8D78}">
      <dgm:prSet/>
      <dgm:spPr/>
      <dgm:t>
        <a:bodyPr/>
        <a:lstStyle/>
        <a:p>
          <a:r>
            <a:rPr lang="ru-RU" dirty="0" smtClean="0"/>
            <a:t>Усвоение</a:t>
          </a:r>
          <a:endParaRPr lang="ru-RU" dirty="0"/>
        </a:p>
      </dgm:t>
    </dgm:pt>
    <dgm:pt modelId="{B6880266-A4C0-4EF2-8BF6-83795949B335}" type="parTrans" cxnId="{58B195AF-76BD-4CFE-BE7E-83E48533CCC8}">
      <dgm:prSet/>
      <dgm:spPr/>
      <dgm:t>
        <a:bodyPr/>
        <a:lstStyle/>
        <a:p>
          <a:endParaRPr lang="ru-RU"/>
        </a:p>
      </dgm:t>
    </dgm:pt>
    <dgm:pt modelId="{132A226F-5EE4-4DDF-A915-A20674E58EA1}" type="sibTrans" cxnId="{58B195AF-76BD-4CFE-BE7E-83E48533CCC8}">
      <dgm:prSet/>
      <dgm:spPr/>
      <dgm:t>
        <a:bodyPr/>
        <a:lstStyle/>
        <a:p>
          <a:endParaRPr lang="ru-RU"/>
        </a:p>
      </dgm:t>
    </dgm:pt>
    <dgm:pt modelId="{E6B42189-FBC2-43FF-BCF6-F9920C623564}" type="pres">
      <dgm:prSet presAssocID="{3F5117C1-B6AD-44C2-AA0B-CD05361ED5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23126E-0FE3-4B85-93F5-7DEE0CE2B378}" type="pres">
      <dgm:prSet presAssocID="{A21E7E26-FCA2-46F5-86E3-9D612FF15C66}" presName="parTxOnly" presStyleLbl="node1" presStyleIdx="0" presStyleCnt="3" custLinFactNeighborX="-1673" custLinFactNeighborY="304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AE2727-D25A-4124-AA2C-D3F03A162EF8}" type="pres">
      <dgm:prSet presAssocID="{AE5E9650-161F-4B2F-81A6-55CF434AE68D}" presName="parTxOnlySpace" presStyleCnt="0"/>
      <dgm:spPr/>
    </dgm:pt>
    <dgm:pt modelId="{62F649CD-44A7-4CA7-9AFD-93AE2EAF6F21}" type="pres">
      <dgm:prSet presAssocID="{F7E41A51-55FC-4376-939C-177A22A333B5}" presName="parTxOnly" presStyleLbl="node1" presStyleIdx="1" presStyleCnt="3" custLinFactNeighborX="-9473" custLinFactNeighborY="304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288277-630C-44D1-90B2-9C7A9C5CE71E}" type="pres">
      <dgm:prSet presAssocID="{03DE2007-A4C4-4220-A525-2DF23052AEC9}" presName="parTxOnlySpace" presStyleCnt="0"/>
      <dgm:spPr/>
    </dgm:pt>
    <dgm:pt modelId="{169E658F-1F90-4C70-A078-99088F0C0D92}" type="pres">
      <dgm:prSet presAssocID="{814269BB-9A4F-4562-8EBC-F5101A2E8D78}" presName="parTxOnly" presStyleLbl="node1" presStyleIdx="2" presStyleCnt="3" custLinFactNeighborX="4938" custLinFactNeighborY="294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24A0E9-E946-4BE7-9274-2730B7E3F93B}" srcId="{3F5117C1-B6AD-44C2-AA0B-CD05361ED5A4}" destId="{F7E41A51-55FC-4376-939C-177A22A333B5}" srcOrd="1" destOrd="0" parTransId="{91B5FCAD-C96C-4DD8-B044-34C7A821D5AC}" sibTransId="{03DE2007-A4C4-4220-A525-2DF23052AEC9}"/>
    <dgm:cxn modelId="{BE5986F9-CBF2-4833-A437-4DA75A9C0850}" type="presOf" srcId="{F7E41A51-55FC-4376-939C-177A22A333B5}" destId="{62F649CD-44A7-4CA7-9AFD-93AE2EAF6F21}" srcOrd="0" destOrd="0" presId="urn:microsoft.com/office/officeart/2005/8/layout/chevron1"/>
    <dgm:cxn modelId="{D9DD96AB-C316-4087-A779-9FEB90DC4FE2}" type="presOf" srcId="{814269BB-9A4F-4562-8EBC-F5101A2E8D78}" destId="{169E658F-1F90-4C70-A078-99088F0C0D92}" srcOrd="0" destOrd="0" presId="urn:microsoft.com/office/officeart/2005/8/layout/chevron1"/>
    <dgm:cxn modelId="{7BAC481A-BD63-423C-A29F-69EE0516CFFF}" type="presOf" srcId="{A21E7E26-FCA2-46F5-86E3-9D612FF15C66}" destId="{1C23126E-0FE3-4B85-93F5-7DEE0CE2B378}" srcOrd="0" destOrd="0" presId="urn:microsoft.com/office/officeart/2005/8/layout/chevron1"/>
    <dgm:cxn modelId="{ABC49609-104A-4E96-B58C-2F049D5665D4}" type="presOf" srcId="{3F5117C1-B6AD-44C2-AA0B-CD05361ED5A4}" destId="{E6B42189-FBC2-43FF-BCF6-F9920C623564}" srcOrd="0" destOrd="0" presId="urn:microsoft.com/office/officeart/2005/8/layout/chevron1"/>
    <dgm:cxn modelId="{58B195AF-76BD-4CFE-BE7E-83E48533CCC8}" srcId="{3F5117C1-B6AD-44C2-AA0B-CD05361ED5A4}" destId="{814269BB-9A4F-4562-8EBC-F5101A2E8D78}" srcOrd="2" destOrd="0" parTransId="{B6880266-A4C0-4EF2-8BF6-83795949B335}" sibTransId="{132A226F-5EE4-4DDF-A915-A20674E58EA1}"/>
    <dgm:cxn modelId="{D21C4284-0D1E-4943-B24E-132BDB28CBCB}" srcId="{3F5117C1-B6AD-44C2-AA0B-CD05361ED5A4}" destId="{A21E7E26-FCA2-46F5-86E3-9D612FF15C66}" srcOrd="0" destOrd="0" parTransId="{50A679B7-71CA-4A4E-9AD5-A0A95CAF3208}" sibTransId="{AE5E9650-161F-4B2F-81A6-55CF434AE68D}"/>
    <dgm:cxn modelId="{D9A23F58-A010-4065-AE03-49CB2C60AF11}" type="presParOf" srcId="{E6B42189-FBC2-43FF-BCF6-F9920C623564}" destId="{1C23126E-0FE3-4B85-93F5-7DEE0CE2B378}" srcOrd="0" destOrd="0" presId="urn:microsoft.com/office/officeart/2005/8/layout/chevron1"/>
    <dgm:cxn modelId="{95DABC84-1792-4879-A01B-B687434DB1D0}" type="presParOf" srcId="{E6B42189-FBC2-43FF-BCF6-F9920C623564}" destId="{47AE2727-D25A-4124-AA2C-D3F03A162EF8}" srcOrd="1" destOrd="0" presId="urn:microsoft.com/office/officeart/2005/8/layout/chevron1"/>
    <dgm:cxn modelId="{8D0CCEF1-65C4-4082-8ADC-933870C892F7}" type="presParOf" srcId="{E6B42189-FBC2-43FF-BCF6-F9920C623564}" destId="{62F649CD-44A7-4CA7-9AFD-93AE2EAF6F21}" srcOrd="2" destOrd="0" presId="urn:microsoft.com/office/officeart/2005/8/layout/chevron1"/>
    <dgm:cxn modelId="{A95174E3-0637-4868-B240-203F22D9AED9}" type="presParOf" srcId="{E6B42189-FBC2-43FF-BCF6-F9920C623564}" destId="{77288277-630C-44D1-90B2-9C7A9C5CE71E}" srcOrd="3" destOrd="0" presId="urn:microsoft.com/office/officeart/2005/8/layout/chevron1"/>
    <dgm:cxn modelId="{441846E2-C0D1-4712-AD32-9846C2A88E65}" type="presParOf" srcId="{E6B42189-FBC2-43FF-BCF6-F9920C623564}" destId="{169E658F-1F90-4C70-A078-99088F0C0D9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8BBF1B5-47BF-4F2E-98C8-B29E19BCD0D2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</dgm:pt>
    <dgm:pt modelId="{E339EFF4-7A2B-479D-8B92-DB7899B03DC0}">
      <dgm:prSet phldrT="[Текст]"/>
      <dgm:spPr/>
      <dgm:t>
        <a:bodyPr/>
        <a:lstStyle/>
        <a:p>
          <a:r>
            <a:rPr lang="ru-RU" b="1" dirty="0" smtClean="0"/>
            <a:t>Восприятие</a:t>
          </a:r>
          <a:endParaRPr lang="ru-RU" b="1" dirty="0"/>
        </a:p>
      </dgm:t>
    </dgm:pt>
    <dgm:pt modelId="{89B8DC0A-ADD4-46B8-B7C4-F3C2CA5AD482}" type="parTrans" cxnId="{405A9F48-060A-475E-BC63-2FFEFB26615E}">
      <dgm:prSet/>
      <dgm:spPr/>
      <dgm:t>
        <a:bodyPr/>
        <a:lstStyle/>
        <a:p>
          <a:endParaRPr lang="ru-RU"/>
        </a:p>
      </dgm:t>
    </dgm:pt>
    <dgm:pt modelId="{4D8EF37E-52CA-4DD3-A443-FDA989ECF8D8}" type="sibTrans" cxnId="{405A9F48-060A-475E-BC63-2FFEFB26615E}">
      <dgm:prSet/>
      <dgm:spPr/>
      <dgm:t>
        <a:bodyPr/>
        <a:lstStyle/>
        <a:p>
          <a:endParaRPr lang="ru-RU"/>
        </a:p>
      </dgm:t>
    </dgm:pt>
    <dgm:pt modelId="{B11B3975-C4CF-4FD0-8BB6-CCFB3FCB1029}">
      <dgm:prSet phldrT="[Текст]"/>
      <dgm:spPr/>
      <dgm:t>
        <a:bodyPr/>
        <a:lstStyle/>
        <a:p>
          <a:r>
            <a:rPr lang="ru-RU" b="1" dirty="0" smtClean="0"/>
            <a:t>Понимание</a:t>
          </a:r>
          <a:endParaRPr lang="ru-RU" b="1" dirty="0"/>
        </a:p>
      </dgm:t>
    </dgm:pt>
    <dgm:pt modelId="{34333A11-60A1-4EBA-B507-F2D6E7BCEB2D}" type="parTrans" cxnId="{2F47FDEA-AD23-443E-8613-C2EBB87190B3}">
      <dgm:prSet/>
      <dgm:spPr/>
      <dgm:t>
        <a:bodyPr/>
        <a:lstStyle/>
        <a:p>
          <a:endParaRPr lang="ru-RU"/>
        </a:p>
      </dgm:t>
    </dgm:pt>
    <dgm:pt modelId="{602F9F16-83B2-4F2E-ADA8-DE2702A77BCE}" type="sibTrans" cxnId="{2F47FDEA-AD23-443E-8613-C2EBB87190B3}">
      <dgm:prSet/>
      <dgm:spPr/>
      <dgm:t>
        <a:bodyPr/>
        <a:lstStyle/>
        <a:p>
          <a:endParaRPr lang="ru-RU"/>
        </a:p>
      </dgm:t>
    </dgm:pt>
    <dgm:pt modelId="{79B791CA-8DA8-4B40-AF73-B1DBDD653F3C}">
      <dgm:prSet phldrT="[Текст]"/>
      <dgm:spPr/>
      <dgm:t>
        <a:bodyPr/>
        <a:lstStyle/>
        <a:p>
          <a:r>
            <a:rPr lang="ru-RU" b="1" dirty="0" smtClean="0"/>
            <a:t>Осмысление</a:t>
          </a:r>
          <a:endParaRPr lang="ru-RU" b="1" dirty="0"/>
        </a:p>
      </dgm:t>
    </dgm:pt>
    <dgm:pt modelId="{407C405C-2295-4D43-B01E-466C3050F57E}" type="parTrans" cxnId="{CD874812-7B0B-4019-92D5-D20BF0E29ADA}">
      <dgm:prSet/>
      <dgm:spPr/>
      <dgm:t>
        <a:bodyPr/>
        <a:lstStyle/>
        <a:p>
          <a:endParaRPr lang="ru-RU"/>
        </a:p>
      </dgm:t>
    </dgm:pt>
    <dgm:pt modelId="{2477C76B-6BAA-42F7-A1A6-71A7BDDDE732}" type="sibTrans" cxnId="{CD874812-7B0B-4019-92D5-D20BF0E29ADA}">
      <dgm:prSet/>
      <dgm:spPr/>
      <dgm:t>
        <a:bodyPr/>
        <a:lstStyle/>
        <a:p>
          <a:endParaRPr lang="ru-RU"/>
        </a:p>
      </dgm:t>
    </dgm:pt>
    <dgm:pt modelId="{1493EBEC-EAFE-4B75-8E4E-E4E83F06A95E}">
      <dgm:prSet/>
      <dgm:spPr/>
      <dgm:t>
        <a:bodyPr/>
        <a:lstStyle/>
        <a:p>
          <a:r>
            <a:rPr lang="ru-RU" b="1" dirty="0" smtClean="0"/>
            <a:t>Закрепление</a:t>
          </a:r>
          <a:endParaRPr lang="ru-RU" b="1" dirty="0"/>
        </a:p>
      </dgm:t>
    </dgm:pt>
    <dgm:pt modelId="{F6B965B2-797A-4173-ACB3-3223521ACB89}" type="parTrans" cxnId="{52F97F7E-B62E-4BE2-AA7D-1ABACB686D15}">
      <dgm:prSet/>
      <dgm:spPr/>
      <dgm:t>
        <a:bodyPr/>
        <a:lstStyle/>
        <a:p>
          <a:endParaRPr lang="ru-RU"/>
        </a:p>
      </dgm:t>
    </dgm:pt>
    <dgm:pt modelId="{E596DE4F-A657-4E99-B2BB-C9CD89E60DAD}" type="sibTrans" cxnId="{52F97F7E-B62E-4BE2-AA7D-1ABACB686D15}">
      <dgm:prSet/>
      <dgm:spPr/>
      <dgm:t>
        <a:bodyPr/>
        <a:lstStyle/>
        <a:p>
          <a:endParaRPr lang="ru-RU"/>
        </a:p>
      </dgm:t>
    </dgm:pt>
    <dgm:pt modelId="{BB73B4FC-56C4-4888-AFFC-BB897C047E11}">
      <dgm:prSet/>
      <dgm:spPr/>
      <dgm:t>
        <a:bodyPr/>
        <a:lstStyle/>
        <a:p>
          <a:r>
            <a:rPr lang="ru-RU" b="1" dirty="0" smtClean="0"/>
            <a:t>Применение</a:t>
          </a:r>
          <a:endParaRPr lang="ru-RU" b="1" dirty="0"/>
        </a:p>
      </dgm:t>
    </dgm:pt>
    <dgm:pt modelId="{C6C69C80-5F16-4EF3-907E-8CFA591C2B84}" type="parTrans" cxnId="{6FA114CE-D767-4029-A709-41C8FABAA4AF}">
      <dgm:prSet/>
      <dgm:spPr/>
      <dgm:t>
        <a:bodyPr/>
        <a:lstStyle/>
        <a:p>
          <a:endParaRPr lang="ru-RU"/>
        </a:p>
      </dgm:t>
    </dgm:pt>
    <dgm:pt modelId="{100DB575-8093-40C2-B1AD-46020511921B}" type="sibTrans" cxnId="{6FA114CE-D767-4029-A709-41C8FABAA4AF}">
      <dgm:prSet/>
      <dgm:spPr/>
      <dgm:t>
        <a:bodyPr/>
        <a:lstStyle/>
        <a:p>
          <a:endParaRPr lang="ru-RU"/>
        </a:p>
      </dgm:t>
    </dgm:pt>
    <dgm:pt modelId="{22A72640-61B8-4615-86FC-A1C0F94A45C4}" type="pres">
      <dgm:prSet presAssocID="{D8BBF1B5-47BF-4F2E-98C8-B29E19BCD0D2}" presName="Name0" presStyleCnt="0">
        <dgm:presLayoutVars>
          <dgm:dir/>
          <dgm:resizeHandles val="exact"/>
        </dgm:presLayoutVars>
      </dgm:prSet>
      <dgm:spPr/>
    </dgm:pt>
    <dgm:pt modelId="{9241032E-A70E-4C6A-B374-98CE40D170B1}" type="pres">
      <dgm:prSet presAssocID="{E339EFF4-7A2B-479D-8B92-DB7899B03DC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EA9EB8-72C7-45BC-9D0C-1A57457C51C8}" type="pres">
      <dgm:prSet presAssocID="{4D8EF37E-52CA-4DD3-A443-FDA989ECF8D8}" presName="sibTrans" presStyleLbl="sibTrans2D1" presStyleIdx="0" presStyleCnt="4"/>
      <dgm:spPr/>
      <dgm:t>
        <a:bodyPr/>
        <a:lstStyle/>
        <a:p>
          <a:endParaRPr lang="ru-RU"/>
        </a:p>
      </dgm:t>
    </dgm:pt>
    <dgm:pt modelId="{7A9CBEB3-9989-419B-B7A5-6D1DF9C84B70}" type="pres">
      <dgm:prSet presAssocID="{4D8EF37E-52CA-4DD3-A443-FDA989ECF8D8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34B88277-C6A1-4C6A-8ED7-85A2F0CE3CA1}" type="pres">
      <dgm:prSet presAssocID="{B11B3975-C4CF-4FD0-8BB6-CCFB3FCB102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7B7685-5FD1-47CD-979C-8AB969F8B259}" type="pres">
      <dgm:prSet presAssocID="{602F9F16-83B2-4F2E-ADA8-DE2702A77BCE}" presName="sibTrans" presStyleLbl="sibTrans2D1" presStyleIdx="1" presStyleCnt="4"/>
      <dgm:spPr/>
      <dgm:t>
        <a:bodyPr/>
        <a:lstStyle/>
        <a:p>
          <a:endParaRPr lang="ru-RU"/>
        </a:p>
      </dgm:t>
    </dgm:pt>
    <dgm:pt modelId="{10775B42-09A6-441E-BEEF-4F86787738D0}" type="pres">
      <dgm:prSet presAssocID="{602F9F16-83B2-4F2E-ADA8-DE2702A77BCE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75D30045-ACDA-4ED0-B650-C0E763C8EA41}" type="pres">
      <dgm:prSet presAssocID="{79B791CA-8DA8-4B40-AF73-B1DBDD653F3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9AFDA7-248D-4494-B32C-0562663E9E91}" type="pres">
      <dgm:prSet presAssocID="{2477C76B-6BAA-42F7-A1A6-71A7BDDDE732}" presName="sibTrans" presStyleLbl="sibTrans2D1" presStyleIdx="2" presStyleCnt="4"/>
      <dgm:spPr/>
      <dgm:t>
        <a:bodyPr/>
        <a:lstStyle/>
        <a:p>
          <a:endParaRPr lang="ru-RU"/>
        </a:p>
      </dgm:t>
    </dgm:pt>
    <dgm:pt modelId="{0AFB4516-486A-4AD8-8E13-40CE9D5337F1}" type="pres">
      <dgm:prSet presAssocID="{2477C76B-6BAA-42F7-A1A6-71A7BDDDE732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C755AA1A-BFDF-4924-84C0-F6A7905427D5}" type="pres">
      <dgm:prSet presAssocID="{1493EBEC-EAFE-4B75-8E4E-E4E83F06A95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4D96F9-E646-4E5D-96C2-43CDFF123E15}" type="pres">
      <dgm:prSet presAssocID="{E596DE4F-A657-4E99-B2BB-C9CD89E60DAD}" presName="sibTrans" presStyleLbl="sibTrans2D1" presStyleIdx="3" presStyleCnt="4"/>
      <dgm:spPr/>
      <dgm:t>
        <a:bodyPr/>
        <a:lstStyle/>
        <a:p>
          <a:endParaRPr lang="ru-RU"/>
        </a:p>
      </dgm:t>
    </dgm:pt>
    <dgm:pt modelId="{6AF5D4EC-2E9A-47E7-99A6-4E80FFDEDE5E}" type="pres">
      <dgm:prSet presAssocID="{E596DE4F-A657-4E99-B2BB-C9CD89E60DAD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1937362C-A692-4A95-B803-1B4FBE243875}" type="pres">
      <dgm:prSet presAssocID="{BB73B4FC-56C4-4888-AFFC-BB897C047E1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5A9F48-060A-475E-BC63-2FFEFB26615E}" srcId="{D8BBF1B5-47BF-4F2E-98C8-B29E19BCD0D2}" destId="{E339EFF4-7A2B-479D-8B92-DB7899B03DC0}" srcOrd="0" destOrd="0" parTransId="{89B8DC0A-ADD4-46B8-B7C4-F3C2CA5AD482}" sibTransId="{4D8EF37E-52CA-4DD3-A443-FDA989ECF8D8}"/>
    <dgm:cxn modelId="{E301DBE7-6C31-41AB-9DFD-1A7603AA6F57}" type="presOf" srcId="{4D8EF37E-52CA-4DD3-A443-FDA989ECF8D8}" destId="{7A9CBEB3-9989-419B-B7A5-6D1DF9C84B70}" srcOrd="1" destOrd="0" presId="urn:microsoft.com/office/officeart/2005/8/layout/process1"/>
    <dgm:cxn modelId="{1B3E47F6-1EEB-404E-8DF8-F6E1DB10721B}" type="presOf" srcId="{2477C76B-6BAA-42F7-A1A6-71A7BDDDE732}" destId="{599AFDA7-248D-4494-B32C-0562663E9E91}" srcOrd="0" destOrd="0" presId="urn:microsoft.com/office/officeart/2005/8/layout/process1"/>
    <dgm:cxn modelId="{2F33F84D-58D2-42BD-982C-13CE2FD2FA32}" type="presOf" srcId="{E596DE4F-A657-4E99-B2BB-C9CD89E60DAD}" destId="{6AF5D4EC-2E9A-47E7-99A6-4E80FFDEDE5E}" srcOrd="1" destOrd="0" presId="urn:microsoft.com/office/officeart/2005/8/layout/process1"/>
    <dgm:cxn modelId="{CD874812-7B0B-4019-92D5-D20BF0E29ADA}" srcId="{D8BBF1B5-47BF-4F2E-98C8-B29E19BCD0D2}" destId="{79B791CA-8DA8-4B40-AF73-B1DBDD653F3C}" srcOrd="2" destOrd="0" parTransId="{407C405C-2295-4D43-B01E-466C3050F57E}" sibTransId="{2477C76B-6BAA-42F7-A1A6-71A7BDDDE732}"/>
    <dgm:cxn modelId="{390EDB91-0218-4530-8D57-BCDD99D0B56A}" type="presOf" srcId="{E339EFF4-7A2B-479D-8B92-DB7899B03DC0}" destId="{9241032E-A70E-4C6A-B374-98CE40D170B1}" srcOrd="0" destOrd="0" presId="urn:microsoft.com/office/officeart/2005/8/layout/process1"/>
    <dgm:cxn modelId="{52F97F7E-B62E-4BE2-AA7D-1ABACB686D15}" srcId="{D8BBF1B5-47BF-4F2E-98C8-B29E19BCD0D2}" destId="{1493EBEC-EAFE-4B75-8E4E-E4E83F06A95E}" srcOrd="3" destOrd="0" parTransId="{F6B965B2-797A-4173-ACB3-3223521ACB89}" sibTransId="{E596DE4F-A657-4E99-B2BB-C9CD89E60DAD}"/>
    <dgm:cxn modelId="{4DD08023-3F77-453D-9DDC-3AED3D501DDD}" type="presOf" srcId="{79B791CA-8DA8-4B40-AF73-B1DBDD653F3C}" destId="{75D30045-ACDA-4ED0-B650-C0E763C8EA41}" srcOrd="0" destOrd="0" presId="urn:microsoft.com/office/officeart/2005/8/layout/process1"/>
    <dgm:cxn modelId="{2B943C55-EB69-4E99-8765-C1E78465E942}" type="presOf" srcId="{BB73B4FC-56C4-4888-AFFC-BB897C047E11}" destId="{1937362C-A692-4A95-B803-1B4FBE243875}" srcOrd="0" destOrd="0" presId="urn:microsoft.com/office/officeart/2005/8/layout/process1"/>
    <dgm:cxn modelId="{CA1E88DA-EB90-42CD-A607-D7BA7479725B}" type="presOf" srcId="{E596DE4F-A657-4E99-B2BB-C9CD89E60DAD}" destId="{4B4D96F9-E646-4E5D-96C2-43CDFF123E15}" srcOrd="0" destOrd="0" presId="urn:microsoft.com/office/officeart/2005/8/layout/process1"/>
    <dgm:cxn modelId="{569B6B9B-C012-4151-ADC8-4CF84A2A8AC7}" type="presOf" srcId="{602F9F16-83B2-4F2E-ADA8-DE2702A77BCE}" destId="{587B7685-5FD1-47CD-979C-8AB969F8B259}" srcOrd="0" destOrd="0" presId="urn:microsoft.com/office/officeart/2005/8/layout/process1"/>
    <dgm:cxn modelId="{D6C19A98-6603-4A88-9409-195833D3A80C}" type="presOf" srcId="{D8BBF1B5-47BF-4F2E-98C8-B29E19BCD0D2}" destId="{22A72640-61B8-4615-86FC-A1C0F94A45C4}" srcOrd="0" destOrd="0" presId="urn:microsoft.com/office/officeart/2005/8/layout/process1"/>
    <dgm:cxn modelId="{9B72B175-93B3-4B61-9275-D4DE5EF6B856}" type="presOf" srcId="{4D8EF37E-52CA-4DD3-A443-FDA989ECF8D8}" destId="{9CEA9EB8-72C7-45BC-9D0C-1A57457C51C8}" srcOrd="0" destOrd="0" presId="urn:microsoft.com/office/officeart/2005/8/layout/process1"/>
    <dgm:cxn modelId="{299A0696-C1D8-4FEA-97A7-4E06E303CA3C}" type="presOf" srcId="{602F9F16-83B2-4F2E-ADA8-DE2702A77BCE}" destId="{10775B42-09A6-441E-BEEF-4F86787738D0}" srcOrd="1" destOrd="0" presId="urn:microsoft.com/office/officeart/2005/8/layout/process1"/>
    <dgm:cxn modelId="{3FC788BF-5773-4747-B79A-BE15EF531540}" type="presOf" srcId="{B11B3975-C4CF-4FD0-8BB6-CCFB3FCB1029}" destId="{34B88277-C6A1-4C6A-8ED7-85A2F0CE3CA1}" srcOrd="0" destOrd="0" presId="urn:microsoft.com/office/officeart/2005/8/layout/process1"/>
    <dgm:cxn modelId="{6FA114CE-D767-4029-A709-41C8FABAA4AF}" srcId="{D8BBF1B5-47BF-4F2E-98C8-B29E19BCD0D2}" destId="{BB73B4FC-56C4-4888-AFFC-BB897C047E11}" srcOrd="4" destOrd="0" parTransId="{C6C69C80-5F16-4EF3-907E-8CFA591C2B84}" sibTransId="{100DB575-8093-40C2-B1AD-46020511921B}"/>
    <dgm:cxn modelId="{2F47FDEA-AD23-443E-8613-C2EBB87190B3}" srcId="{D8BBF1B5-47BF-4F2E-98C8-B29E19BCD0D2}" destId="{B11B3975-C4CF-4FD0-8BB6-CCFB3FCB1029}" srcOrd="1" destOrd="0" parTransId="{34333A11-60A1-4EBA-B507-F2D6E7BCEB2D}" sibTransId="{602F9F16-83B2-4F2E-ADA8-DE2702A77BCE}"/>
    <dgm:cxn modelId="{0DBF042A-2AF7-4410-86B2-7E7D855FBB4D}" type="presOf" srcId="{1493EBEC-EAFE-4B75-8E4E-E4E83F06A95E}" destId="{C755AA1A-BFDF-4924-84C0-F6A7905427D5}" srcOrd="0" destOrd="0" presId="urn:microsoft.com/office/officeart/2005/8/layout/process1"/>
    <dgm:cxn modelId="{503B2EBC-041F-45B3-BD1F-E3F2D7D1540E}" type="presOf" srcId="{2477C76B-6BAA-42F7-A1A6-71A7BDDDE732}" destId="{0AFB4516-486A-4AD8-8E13-40CE9D5337F1}" srcOrd="1" destOrd="0" presId="urn:microsoft.com/office/officeart/2005/8/layout/process1"/>
    <dgm:cxn modelId="{F7C8A65E-7951-462F-8352-856B804359A2}" type="presParOf" srcId="{22A72640-61B8-4615-86FC-A1C0F94A45C4}" destId="{9241032E-A70E-4C6A-B374-98CE40D170B1}" srcOrd="0" destOrd="0" presId="urn:microsoft.com/office/officeart/2005/8/layout/process1"/>
    <dgm:cxn modelId="{CA30494F-48AC-4A70-88C7-B0823B39BD94}" type="presParOf" srcId="{22A72640-61B8-4615-86FC-A1C0F94A45C4}" destId="{9CEA9EB8-72C7-45BC-9D0C-1A57457C51C8}" srcOrd="1" destOrd="0" presId="urn:microsoft.com/office/officeart/2005/8/layout/process1"/>
    <dgm:cxn modelId="{7B1F82BB-BA48-4945-ADDC-1F563A488D7F}" type="presParOf" srcId="{9CEA9EB8-72C7-45BC-9D0C-1A57457C51C8}" destId="{7A9CBEB3-9989-419B-B7A5-6D1DF9C84B70}" srcOrd="0" destOrd="0" presId="urn:microsoft.com/office/officeart/2005/8/layout/process1"/>
    <dgm:cxn modelId="{A4343ACC-56DF-4903-AF06-C7BF5C8DE171}" type="presParOf" srcId="{22A72640-61B8-4615-86FC-A1C0F94A45C4}" destId="{34B88277-C6A1-4C6A-8ED7-85A2F0CE3CA1}" srcOrd="2" destOrd="0" presId="urn:microsoft.com/office/officeart/2005/8/layout/process1"/>
    <dgm:cxn modelId="{45CA3E2F-147F-40A5-A033-35CB3A8D1A97}" type="presParOf" srcId="{22A72640-61B8-4615-86FC-A1C0F94A45C4}" destId="{587B7685-5FD1-47CD-979C-8AB969F8B259}" srcOrd="3" destOrd="0" presId="urn:microsoft.com/office/officeart/2005/8/layout/process1"/>
    <dgm:cxn modelId="{00D96CEF-5B72-4013-A002-2B76DDBED685}" type="presParOf" srcId="{587B7685-5FD1-47CD-979C-8AB969F8B259}" destId="{10775B42-09A6-441E-BEEF-4F86787738D0}" srcOrd="0" destOrd="0" presId="urn:microsoft.com/office/officeart/2005/8/layout/process1"/>
    <dgm:cxn modelId="{519A8C5C-7612-4DC1-B2BC-C141601B1A81}" type="presParOf" srcId="{22A72640-61B8-4615-86FC-A1C0F94A45C4}" destId="{75D30045-ACDA-4ED0-B650-C0E763C8EA41}" srcOrd="4" destOrd="0" presId="urn:microsoft.com/office/officeart/2005/8/layout/process1"/>
    <dgm:cxn modelId="{71BF10CA-B24E-4D49-B52A-820B807A364A}" type="presParOf" srcId="{22A72640-61B8-4615-86FC-A1C0F94A45C4}" destId="{599AFDA7-248D-4494-B32C-0562663E9E91}" srcOrd="5" destOrd="0" presId="urn:microsoft.com/office/officeart/2005/8/layout/process1"/>
    <dgm:cxn modelId="{5ED37709-DC20-41E5-84EF-A7D2BDF5E95C}" type="presParOf" srcId="{599AFDA7-248D-4494-B32C-0562663E9E91}" destId="{0AFB4516-486A-4AD8-8E13-40CE9D5337F1}" srcOrd="0" destOrd="0" presId="urn:microsoft.com/office/officeart/2005/8/layout/process1"/>
    <dgm:cxn modelId="{3D5AD204-3385-4B00-A413-DB62A29C8572}" type="presParOf" srcId="{22A72640-61B8-4615-86FC-A1C0F94A45C4}" destId="{C755AA1A-BFDF-4924-84C0-F6A7905427D5}" srcOrd="6" destOrd="0" presId="urn:microsoft.com/office/officeart/2005/8/layout/process1"/>
    <dgm:cxn modelId="{1EB2BB73-DF9F-4CB1-82C2-4BFB3E933D2F}" type="presParOf" srcId="{22A72640-61B8-4615-86FC-A1C0F94A45C4}" destId="{4B4D96F9-E646-4E5D-96C2-43CDFF123E15}" srcOrd="7" destOrd="0" presId="urn:microsoft.com/office/officeart/2005/8/layout/process1"/>
    <dgm:cxn modelId="{7230DA24-F271-4055-8013-66B9AD6F6207}" type="presParOf" srcId="{4B4D96F9-E646-4E5D-96C2-43CDFF123E15}" destId="{6AF5D4EC-2E9A-47E7-99A6-4E80FFDEDE5E}" srcOrd="0" destOrd="0" presId="urn:microsoft.com/office/officeart/2005/8/layout/process1"/>
    <dgm:cxn modelId="{C0AAF1FB-4E14-41EA-9741-3961F89C8829}" type="presParOf" srcId="{22A72640-61B8-4615-86FC-A1C0F94A45C4}" destId="{1937362C-A692-4A95-B803-1B4FBE243875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A0218B7-CD7A-4417-A45E-F60E090F1433}" type="doc">
      <dgm:prSet loTypeId="urn:microsoft.com/office/officeart/2005/8/layout/hList9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5240B9-8261-43FF-8CDC-477BAE4870E9}">
      <dgm:prSet phldrT="[Текст]"/>
      <dgm:spPr/>
      <dgm:t>
        <a:bodyPr/>
        <a:lstStyle/>
        <a:p>
          <a:r>
            <a:rPr lang="ru-RU" dirty="0" smtClean="0"/>
            <a:t>Познание</a:t>
          </a:r>
          <a:endParaRPr lang="ru-RU" dirty="0"/>
        </a:p>
      </dgm:t>
    </dgm:pt>
    <dgm:pt modelId="{25E90A8A-01EF-424F-A69D-14D198EE88F9}" type="parTrans" cxnId="{2496E96F-3FCB-49AD-B45A-3E13D4814660}">
      <dgm:prSet/>
      <dgm:spPr/>
      <dgm:t>
        <a:bodyPr/>
        <a:lstStyle/>
        <a:p>
          <a:endParaRPr lang="ru-RU"/>
        </a:p>
      </dgm:t>
    </dgm:pt>
    <dgm:pt modelId="{A828146A-A49A-4736-86C8-474127691250}" type="sibTrans" cxnId="{2496E96F-3FCB-49AD-B45A-3E13D4814660}">
      <dgm:prSet/>
      <dgm:spPr/>
      <dgm:t>
        <a:bodyPr/>
        <a:lstStyle/>
        <a:p>
          <a:endParaRPr lang="ru-RU"/>
        </a:p>
      </dgm:t>
    </dgm:pt>
    <dgm:pt modelId="{884339FA-E369-469D-A1A9-37DD8320DAC6}">
      <dgm:prSet phldrT="[Текст]" custT="1"/>
      <dgm:spPr/>
      <dgm:t>
        <a:bodyPr/>
        <a:lstStyle/>
        <a:p>
          <a:r>
            <a:rPr lang="ru-RU" sz="1600" b="1" dirty="0" smtClean="0"/>
            <a:t>новое объективное знание</a:t>
          </a:r>
          <a:endParaRPr lang="ru-RU" sz="1600" b="1" dirty="0"/>
        </a:p>
      </dgm:t>
    </dgm:pt>
    <dgm:pt modelId="{4F1DC2BC-BCCC-4CCE-9227-FAAD023ABE12}" type="parTrans" cxnId="{5DBC1F3D-E336-4F9D-A403-E09E34EA2880}">
      <dgm:prSet/>
      <dgm:spPr/>
      <dgm:t>
        <a:bodyPr/>
        <a:lstStyle/>
        <a:p>
          <a:endParaRPr lang="ru-RU"/>
        </a:p>
      </dgm:t>
    </dgm:pt>
    <dgm:pt modelId="{DA6BD680-9479-4D0C-BDA8-62EFD66DDF5F}" type="sibTrans" cxnId="{5DBC1F3D-E336-4F9D-A403-E09E34EA2880}">
      <dgm:prSet/>
      <dgm:spPr/>
      <dgm:t>
        <a:bodyPr/>
        <a:lstStyle/>
        <a:p>
          <a:endParaRPr lang="ru-RU"/>
        </a:p>
      </dgm:t>
    </dgm:pt>
    <dgm:pt modelId="{D4E77BC2-38D3-4D41-A8F9-D725DD030967}">
      <dgm:prSet phldrT="[Текст]" custT="1"/>
      <dgm:spPr/>
      <dgm:t>
        <a:bodyPr/>
        <a:lstStyle/>
        <a:p>
          <a:r>
            <a:rPr lang="ru-RU" sz="1600" b="1" dirty="0" smtClean="0"/>
            <a:t>сумма информации, представленная в индивидуальном сознании</a:t>
          </a:r>
          <a:endParaRPr lang="ru-RU" sz="1600" b="1" dirty="0"/>
        </a:p>
      </dgm:t>
    </dgm:pt>
    <dgm:pt modelId="{C8BAEDEE-FB26-4114-BD0E-A29081A8B5F3}" type="parTrans" cxnId="{9A3A82E7-8632-4F0A-BAEB-32D12D96F19D}">
      <dgm:prSet/>
      <dgm:spPr/>
      <dgm:t>
        <a:bodyPr/>
        <a:lstStyle/>
        <a:p>
          <a:endParaRPr lang="ru-RU"/>
        </a:p>
      </dgm:t>
    </dgm:pt>
    <dgm:pt modelId="{66E75925-9104-42CD-954D-5016B32D1794}" type="sibTrans" cxnId="{9A3A82E7-8632-4F0A-BAEB-32D12D96F19D}">
      <dgm:prSet/>
      <dgm:spPr/>
      <dgm:t>
        <a:bodyPr/>
        <a:lstStyle/>
        <a:p>
          <a:endParaRPr lang="ru-RU"/>
        </a:p>
      </dgm:t>
    </dgm:pt>
    <dgm:pt modelId="{5587BB56-50A7-48AC-AB7E-0143BF457140}">
      <dgm:prSet phldrT="[Текст]"/>
      <dgm:spPr/>
      <dgm:t>
        <a:bodyPr/>
        <a:lstStyle/>
        <a:p>
          <a:r>
            <a:rPr lang="ru-RU" dirty="0" smtClean="0"/>
            <a:t>Понимание</a:t>
          </a:r>
          <a:endParaRPr lang="ru-RU" dirty="0"/>
        </a:p>
      </dgm:t>
    </dgm:pt>
    <dgm:pt modelId="{E99FCD80-C488-4F93-8B73-D84B54926F7C}" type="parTrans" cxnId="{50DEA0D1-4795-47DF-90BA-E046256F946F}">
      <dgm:prSet/>
      <dgm:spPr/>
      <dgm:t>
        <a:bodyPr/>
        <a:lstStyle/>
        <a:p>
          <a:endParaRPr lang="ru-RU"/>
        </a:p>
      </dgm:t>
    </dgm:pt>
    <dgm:pt modelId="{D182C175-CDB2-4DC4-9C03-B762D6CEBA30}" type="sibTrans" cxnId="{50DEA0D1-4795-47DF-90BA-E046256F946F}">
      <dgm:prSet/>
      <dgm:spPr/>
      <dgm:t>
        <a:bodyPr/>
        <a:lstStyle/>
        <a:p>
          <a:endParaRPr lang="ru-RU"/>
        </a:p>
      </dgm:t>
    </dgm:pt>
    <dgm:pt modelId="{48402D94-5DA6-4B62-9A47-057FF20DC292}">
      <dgm:prSet phldrT="[Текст]" custT="1"/>
      <dgm:spPr/>
      <dgm:t>
        <a:bodyPr/>
        <a:lstStyle/>
        <a:p>
          <a:r>
            <a:rPr lang="ru-RU" sz="1600" b="1" dirty="0" smtClean="0"/>
            <a:t>взаимодействие поступающей информации и системы наших знаний о мире</a:t>
          </a:r>
          <a:endParaRPr lang="ru-RU" sz="1600" b="1" dirty="0"/>
        </a:p>
      </dgm:t>
    </dgm:pt>
    <dgm:pt modelId="{3D8856AE-3F29-4D54-8BB5-2FDA56654458}" type="parTrans" cxnId="{687E9619-3B12-49A8-83FF-E8C49DAA4721}">
      <dgm:prSet/>
      <dgm:spPr/>
      <dgm:t>
        <a:bodyPr/>
        <a:lstStyle/>
        <a:p>
          <a:endParaRPr lang="ru-RU"/>
        </a:p>
      </dgm:t>
    </dgm:pt>
    <dgm:pt modelId="{1DCE8AD0-9AFA-460E-9182-1405D0F1ED5A}" type="sibTrans" cxnId="{687E9619-3B12-49A8-83FF-E8C49DAA4721}">
      <dgm:prSet/>
      <dgm:spPr/>
      <dgm:t>
        <a:bodyPr/>
        <a:lstStyle/>
        <a:p>
          <a:endParaRPr lang="ru-RU"/>
        </a:p>
      </dgm:t>
    </dgm:pt>
    <dgm:pt modelId="{72D06D99-7E75-4E72-A44D-FDE08FDC6E8A}">
      <dgm:prSet phldrT="[Текст]" custT="1"/>
      <dgm:spPr/>
      <dgm:t>
        <a:bodyPr/>
        <a:lstStyle/>
        <a:p>
          <a:r>
            <a:rPr lang="ru-RU" sz="1600" b="1" dirty="0" smtClean="0"/>
            <a:t>включение опыта, особенностей эмоциональных переживаний познающего субъекта</a:t>
          </a:r>
          <a:endParaRPr lang="ru-RU" sz="1600" b="1" dirty="0"/>
        </a:p>
      </dgm:t>
    </dgm:pt>
    <dgm:pt modelId="{C533CFD0-9211-4F8E-A47C-56A1902E0569}" type="parTrans" cxnId="{F557E658-2431-4A7A-A65C-35981CB082D6}">
      <dgm:prSet/>
      <dgm:spPr/>
      <dgm:t>
        <a:bodyPr/>
        <a:lstStyle/>
        <a:p>
          <a:endParaRPr lang="ru-RU"/>
        </a:p>
      </dgm:t>
    </dgm:pt>
    <dgm:pt modelId="{9B1A0D8D-AD7F-415E-838B-F31FA1546769}" type="sibTrans" cxnId="{F557E658-2431-4A7A-A65C-35981CB082D6}">
      <dgm:prSet/>
      <dgm:spPr/>
      <dgm:t>
        <a:bodyPr/>
        <a:lstStyle/>
        <a:p>
          <a:endParaRPr lang="ru-RU"/>
        </a:p>
      </dgm:t>
    </dgm:pt>
    <dgm:pt modelId="{41B7655B-F8C7-47CA-8952-410F08FA499C}" type="pres">
      <dgm:prSet presAssocID="{9A0218B7-CD7A-4417-A45E-F60E090F1433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EA51C90-0EA8-46EE-BA0A-0C9FB52DA63C}" type="pres">
      <dgm:prSet presAssocID="{635240B9-8261-43FF-8CDC-477BAE4870E9}" presName="posSpace" presStyleCnt="0"/>
      <dgm:spPr/>
    </dgm:pt>
    <dgm:pt modelId="{E1EBF339-A816-4238-BB57-E426CE9D3892}" type="pres">
      <dgm:prSet presAssocID="{635240B9-8261-43FF-8CDC-477BAE4870E9}" presName="vertFlow" presStyleCnt="0"/>
      <dgm:spPr/>
    </dgm:pt>
    <dgm:pt modelId="{9FF1256C-C65C-4E3D-A303-B0B3F8FCE5B6}" type="pres">
      <dgm:prSet presAssocID="{635240B9-8261-43FF-8CDC-477BAE4870E9}" presName="topSpace" presStyleCnt="0"/>
      <dgm:spPr/>
    </dgm:pt>
    <dgm:pt modelId="{AB9BFFDD-3DE2-4681-91BF-A4E20DFF5706}" type="pres">
      <dgm:prSet presAssocID="{635240B9-8261-43FF-8CDC-477BAE4870E9}" presName="firstComp" presStyleCnt="0"/>
      <dgm:spPr/>
    </dgm:pt>
    <dgm:pt modelId="{0F0FAD61-6116-487F-8F25-0909D49639FA}" type="pres">
      <dgm:prSet presAssocID="{635240B9-8261-43FF-8CDC-477BAE4870E9}" presName="firstChild" presStyleLbl="bgAccFollowNode1" presStyleIdx="0" presStyleCnt="4"/>
      <dgm:spPr/>
      <dgm:t>
        <a:bodyPr/>
        <a:lstStyle/>
        <a:p>
          <a:endParaRPr lang="ru-RU"/>
        </a:p>
      </dgm:t>
    </dgm:pt>
    <dgm:pt modelId="{BD6DAABB-DC81-43CC-B0D5-BB7DA50FEB55}" type="pres">
      <dgm:prSet presAssocID="{635240B9-8261-43FF-8CDC-477BAE4870E9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82767A-F939-4435-81F0-C148B800D7F7}" type="pres">
      <dgm:prSet presAssocID="{D4E77BC2-38D3-4D41-A8F9-D725DD030967}" presName="comp" presStyleCnt="0"/>
      <dgm:spPr/>
    </dgm:pt>
    <dgm:pt modelId="{F4BA80B1-9931-4632-BB04-B34D5B8FD2E6}" type="pres">
      <dgm:prSet presAssocID="{D4E77BC2-38D3-4D41-A8F9-D725DD030967}" presName="child" presStyleLbl="bgAccFollowNode1" presStyleIdx="1" presStyleCnt="4"/>
      <dgm:spPr/>
      <dgm:t>
        <a:bodyPr/>
        <a:lstStyle/>
        <a:p>
          <a:endParaRPr lang="ru-RU"/>
        </a:p>
      </dgm:t>
    </dgm:pt>
    <dgm:pt modelId="{D589C367-41B1-4CF8-ACF4-DA16E87D1095}" type="pres">
      <dgm:prSet presAssocID="{D4E77BC2-38D3-4D41-A8F9-D725DD030967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176264-2781-4F8A-9BCE-3A23C7233257}" type="pres">
      <dgm:prSet presAssocID="{635240B9-8261-43FF-8CDC-477BAE4870E9}" presName="negSpace" presStyleCnt="0"/>
      <dgm:spPr/>
    </dgm:pt>
    <dgm:pt modelId="{1399BE43-AF3F-4244-AFA7-A4892F953EF8}" type="pres">
      <dgm:prSet presAssocID="{635240B9-8261-43FF-8CDC-477BAE4870E9}" presName="circle" presStyleLbl="node1" presStyleIdx="0" presStyleCnt="2"/>
      <dgm:spPr/>
      <dgm:t>
        <a:bodyPr/>
        <a:lstStyle/>
        <a:p>
          <a:endParaRPr lang="ru-RU"/>
        </a:p>
      </dgm:t>
    </dgm:pt>
    <dgm:pt modelId="{877CBC08-4AEB-452D-8532-FA24ACD96FED}" type="pres">
      <dgm:prSet presAssocID="{A828146A-A49A-4736-86C8-474127691250}" presName="transSpace" presStyleCnt="0"/>
      <dgm:spPr/>
    </dgm:pt>
    <dgm:pt modelId="{B726DBD9-66BA-4128-9BD7-F04437EA7B54}" type="pres">
      <dgm:prSet presAssocID="{5587BB56-50A7-48AC-AB7E-0143BF457140}" presName="posSpace" presStyleCnt="0"/>
      <dgm:spPr/>
    </dgm:pt>
    <dgm:pt modelId="{43EB2E31-216C-4DFF-83C8-08219B34E45A}" type="pres">
      <dgm:prSet presAssocID="{5587BB56-50A7-48AC-AB7E-0143BF457140}" presName="vertFlow" presStyleCnt="0"/>
      <dgm:spPr/>
    </dgm:pt>
    <dgm:pt modelId="{47F37557-1629-4DB2-897E-6CF792EC6D7C}" type="pres">
      <dgm:prSet presAssocID="{5587BB56-50A7-48AC-AB7E-0143BF457140}" presName="topSpace" presStyleCnt="0"/>
      <dgm:spPr/>
    </dgm:pt>
    <dgm:pt modelId="{D797C0E7-F6C0-4A26-8EC8-071703FE7157}" type="pres">
      <dgm:prSet presAssocID="{5587BB56-50A7-48AC-AB7E-0143BF457140}" presName="firstComp" presStyleCnt="0"/>
      <dgm:spPr/>
    </dgm:pt>
    <dgm:pt modelId="{7F309BE9-070B-4414-85F6-D7174B2E43D7}" type="pres">
      <dgm:prSet presAssocID="{5587BB56-50A7-48AC-AB7E-0143BF457140}" presName="firstChild" presStyleLbl="bgAccFollowNode1" presStyleIdx="2" presStyleCnt="4"/>
      <dgm:spPr/>
      <dgm:t>
        <a:bodyPr/>
        <a:lstStyle/>
        <a:p>
          <a:endParaRPr lang="ru-RU"/>
        </a:p>
      </dgm:t>
    </dgm:pt>
    <dgm:pt modelId="{02D011DE-C5E7-4423-BA6F-782022E385E4}" type="pres">
      <dgm:prSet presAssocID="{5587BB56-50A7-48AC-AB7E-0143BF457140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3FB0B-B2E8-4DB8-AEB7-456FD5F4B503}" type="pres">
      <dgm:prSet presAssocID="{72D06D99-7E75-4E72-A44D-FDE08FDC6E8A}" presName="comp" presStyleCnt="0"/>
      <dgm:spPr/>
    </dgm:pt>
    <dgm:pt modelId="{77158AFC-B5C8-4E16-921C-FE0DE4E216D7}" type="pres">
      <dgm:prSet presAssocID="{72D06D99-7E75-4E72-A44D-FDE08FDC6E8A}" presName="child" presStyleLbl="bgAccFollowNode1" presStyleIdx="3" presStyleCnt="4"/>
      <dgm:spPr/>
      <dgm:t>
        <a:bodyPr/>
        <a:lstStyle/>
        <a:p>
          <a:endParaRPr lang="ru-RU"/>
        </a:p>
      </dgm:t>
    </dgm:pt>
    <dgm:pt modelId="{B3D9ED3D-EB9E-470E-B530-EB4581833C1C}" type="pres">
      <dgm:prSet presAssocID="{72D06D99-7E75-4E72-A44D-FDE08FDC6E8A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322CA2-A3E4-4A02-BDF4-020DDD6F76F8}" type="pres">
      <dgm:prSet presAssocID="{5587BB56-50A7-48AC-AB7E-0143BF457140}" presName="negSpace" presStyleCnt="0"/>
      <dgm:spPr/>
    </dgm:pt>
    <dgm:pt modelId="{1224F238-2A00-4456-950F-161BBAF9BB2D}" type="pres">
      <dgm:prSet presAssocID="{5587BB56-50A7-48AC-AB7E-0143BF457140}" presName="circle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1972C278-3B01-4460-83AF-09DE57E8B0E5}" type="presOf" srcId="{5587BB56-50A7-48AC-AB7E-0143BF457140}" destId="{1224F238-2A00-4456-950F-161BBAF9BB2D}" srcOrd="0" destOrd="0" presId="urn:microsoft.com/office/officeart/2005/8/layout/hList9"/>
    <dgm:cxn modelId="{F557E658-2431-4A7A-A65C-35981CB082D6}" srcId="{5587BB56-50A7-48AC-AB7E-0143BF457140}" destId="{72D06D99-7E75-4E72-A44D-FDE08FDC6E8A}" srcOrd="1" destOrd="0" parTransId="{C533CFD0-9211-4F8E-A47C-56A1902E0569}" sibTransId="{9B1A0D8D-AD7F-415E-838B-F31FA1546769}"/>
    <dgm:cxn modelId="{8C88F647-7D66-4888-9B73-2B7341F6A70E}" type="presOf" srcId="{48402D94-5DA6-4B62-9A47-057FF20DC292}" destId="{7F309BE9-070B-4414-85F6-D7174B2E43D7}" srcOrd="0" destOrd="0" presId="urn:microsoft.com/office/officeart/2005/8/layout/hList9"/>
    <dgm:cxn modelId="{687E9619-3B12-49A8-83FF-E8C49DAA4721}" srcId="{5587BB56-50A7-48AC-AB7E-0143BF457140}" destId="{48402D94-5DA6-4B62-9A47-057FF20DC292}" srcOrd="0" destOrd="0" parTransId="{3D8856AE-3F29-4D54-8BB5-2FDA56654458}" sibTransId="{1DCE8AD0-9AFA-460E-9182-1405D0F1ED5A}"/>
    <dgm:cxn modelId="{1F1CA918-DD09-41D2-9477-23E56F90EE23}" type="presOf" srcId="{48402D94-5DA6-4B62-9A47-057FF20DC292}" destId="{02D011DE-C5E7-4423-BA6F-782022E385E4}" srcOrd="1" destOrd="0" presId="urn:microsoft.com/office/officeart/2005/8/layout/hList9"/>
    <dgm:cxn modelId="{5A636C5D-641C-41B4-80F8-A6A9BD7C6F5D}" type="presOf" srcId="{D4E77BC2-38D3-4D41-A8F9-D725DD030967}" destId="{F4BA80B1-9931-4632-BB04-B34D5B8FD2E6}" srcOrd="0" destOrd="0" presId="urn:microsoft.com/office/officeart/2005/8/layout/hList9"/>
    <dgm:cxn modelId="{D2EDFD15-650C-4DA6-B76D-03523FBD80F5}" type="presOf" srcId="{635240B9-8261-43FF-8CDC-477BAE4870E9}" destId="{1399BE43-AF3F-4244-AFA7-A4892F953EF8}" srcOrd="0" destOrd="0" presId="urn:microsoft.com/office/officeart/2005/8/layout/hList9"/>
    <dgm:cxn modelId="{CDEA2235-15B4-4B18-8B59-104A6AAAFEE1}" type="presOf" srcId="{72D06D99-7E75-4E72-A44D-FDE08FDC6E8A}" destId="{B3D9ED3D-EB9E-470E-B530-EB4581833C1C}" srcOrd="1" destOrd="0" presId="urn:microsoft.com/office/officeart/2005/8/layout/hList9"/>
    <dgm:cxn modelId="{2496E96F-3FCB-49AD-B45A-3E13D4814660}" srcId="{9A0218B7-CD7A-4417-A45E-F60E090F1433}" destId="{635240B9-8261-43FF-8CDC-477BAE4870E9}" srcOrd="0" destOrd="0" parTransId="{25E90A8A-01EF-424F-A69D-14D198EE88F9}" sibTransId="{A828146A-A49A-4736-86C8-474127691250}"/>
    <dgm:cxn modelId="{FC3BE560-5CB8-4616-86A0-625E7C1D315D}" type="presOf" srcId="{72D06D99-7E75-4E72-A44D-FDE08FDC6E8A}" destId="{77158AFC-B5C8-4E16-921C-FE0DE4E216D7}" srcOrd="0" destOrd="0" presId="urn:microsoft.com/office/officeart/2005/8/layout/hList9"/>
    <dgm:cxn modelId="{90757594-455B-4DE6-BA28-D5C81E393C59}" type="presOf" srcId="{884339FA-E369-469D-A1A9-37DD8320DAC6}" destId="{0F0FAD61-6116-487F-8F25-0909D49639FA}" srcOrd="0" destOrd="0" presId="urn:microsoft.com/office/officeart/2005/8/layout/hList9"/>
    <dgm:cxn modelId="{50DEA0D1-4795-47DF-90BA-E046256F946F}" srcId="{9A0218B7-CD7A-4417-A45E-F60E090F1433}" destId="{5587BB56-50A7-48AC-AB7E-0143BF457140}" srcOrd="1" destOrd="0" parTransId="{E99FCD80-C488-4F93-8B73-D84B54926F7C}" sibTransId="{D182C175-CDB2-4DC4-9C03-B762D6CEBA30}"/>
    <dgm:cxn modelId="{F1573F32-6179-4347-BA6A-772084D8AA48}" type="presOf" srcId="{9A0218B7-CD7A-4417-A45E-F60E090F1433}" destId="{41B7655B-F8C7-47CA-8952-410F08FA499C}" srcOrd="0" destOrd="0" presId="urn:microsoft.com/office/officeart/2005/8/layout/hList9"/>
    <dgm:cxn modelId="{9DD6E4F6-F5CB-4DAE-B7D5-FECAA7971C98}" type="presOf" srcId="{D4E77BC2-38D3-4D41-A8F9-D725DD030967}" destId="{D589C367-41B1-4CF8-ACF4-DA16E87D1095}" srcOrd="1" destOrd="0" presId="urn:microsoft.com/office/officeart/2005/8/layout/hList9"/>
    <dgm:cxn modelId="{5DBC1F3D-E336-4F9D-A403-E09E34EA2880}" srcId="{635240B9-8261-43FF-8CDC-477BAE4870E9}" destId="{884339FA-E369-469D-A1A9-37DD8320DAC6}" srcOrd="0" destOrd="0" parTransId="{4F1DC2BC-BCCC-4CCE-9227-FAAD023ABE12}" sibTransId="{DA6BD680-9479-4D0C-BDA8-62EFD66DDF5F}"/>
    <dgm:cxn modelId="{9A3A82E7-8632-4F0A-BAEB-32D12D96F19D}" srcId="{635240B9-8261-43FF-8CDC-477BAE4870E9}" destId="{D4E77BC2-38D3-4D41-A8F9-D725DD030967}" srcOrd="1" destOrd="0" parTransId="{C8BAEDEE-FB26-4114-BD0E-A29081A8B5F3}" sibTransId="{66E75925-9104-42CD-954D-5016B32D1794}"/>
    <dgm:cxn modelId="{C1793D95-705D-47DA-832A-0D28DF77E64F}" type="presOf" srcId="{884339FA-E369-469D-A1A9-37DD8320DAC6}" destId="{BD6DAABB-DC81-43CC-B0D5-BB7DA50FEB55}" srcOrd="1" destOrd="0" presId="urn:microsoft.com/office/officeart/2005/8/layout/hList9"/>
    <dgm:cxn modelId="{4097F453-91C8-4FD2-A0EA-3D886344B59F}" type="presParOf" srcId="{41B7655B-F8C7-47CA-8952-410F08FA499C}" destId="{EEA51C90-0EA8-46EE-BA0A-0C9FB52DA63C}" srcOrd="0" destOrd="0" presId="urn:microsoft.com/office/officeart/2005/8/layout/hList9"/>
    <dgm:cxn modelId="{36DE2BBF-DFBC-4C50-95BD-54DB5F5CBF14}" type="presParOf" srcId="{41B7655B-F8C7-47CA-8952-410F08FA499C}" destId="{E1EBF339-A816-4238-BB57-E426CE9D3892}" srcOrd="1" destOrd="0" presId="urn:microsoft.com/office/officeart/2005/8/layout/hList9"/>
    <dgm:cxn modelId="{4C66C607-77C6-4F17-B595-C558C9E95145}" type="presParOf" srcId="{E1EBF339-A816-4238-BB57-E426CE9D3892}" destId="{9FF1256C-C65C-4E3D-A303-B0B3F8FCE5B6}" srcOrd="0" destOrd="0" presId="urn:microsoft.com/office/officeart/2005/8/layout/hList9"/>
    <dgm:cxn modelId="{921D4A43-48EB-41CF-A4C1-AB8204B58BBF}" type="presParOf" srcId="{E1EBF339-A816-4238-BB57-E426CE9D3892}" destId="{AB9BFFDD-3DE2-4681-91BF-A4E20DFF5706}" srcOrd="1" destOrd="0" presId="urn:microsoft.com/office/officeart/2005/8/layout/hList9"/>
    <dgm:cxn modelId="{C23612CB-865C-4F93-AF1E-29778DAFEA69}" type="presParOf" srcId="{AB9BFFDD-3DE2-4681-91BF-A4E20DFF5706}" destId="{0F0FAD61-6116-487F-8F25-0909D49639FA}" srcOrd="0" destOrd="0" presId="urn:microsoft.com/office/officeart/2005/8/layout/hList9"/>
    <dgm:cxn modelId="{90005312-68A8-4475-9106-52A1F05B659B}" type="presParOf" srcId="{AB9BFFDD-3DE2-4681-91BF-A4E20DFF5706}" destId="{BD6DAABB-DC81-43CC-B0D5-BB7DA50FEB55}" srcOrd="1" destOrd="0" presId="urn:microsoft.com/office/officeart/2005/8/layout/hList9"/>
    <dgm:cxn modelId="{0600B68C-6F6D-443E-9EE0-7AB6BD8E8DCC}" type="presParOf" srcId="{E1EBF339-A816-4238-BB57-E426CE9D3892}" destId="{3482767A-F939-4435-81F0-C148B800D7F7}" srcOrd="2" destOrd="0" presId="urn:microsoft.com/office/officeart/2005/8/layout/hList9"/>
    <dgm:cxn modelId="{61016E94-F480-488E-8EB0-B81C43423459}" type="presParOf" srcId="{3482767A-F939-4435-81F0-C148B800D7F7}" destId="{F4BA80B1-9931-4632-BB04-B34D5B8FD2E6}" srcOrd="0" destOrd="0" presId="urn:microsoft.com/office/officeart/2005/8/layout/hList9"/>
    <dgm:cxn modelId="{C410F62E-3C3F-431A-B557-9FB8A2978988}" type="presParOf" srcId="{3482767A-F939-4435-81F0-C148B800D7F7}" destId="{D589C367-41B1-4CF8-ACF4-DA16E87D1095}" srcOrd="1" destOrd="0" presId="urn:microsoft.com/office/officeart/2005/8/layout/hList9"/>
    <dgm:cxn modelId="{DF0244C7-EED2-4093-AFAF-F7D13FBCA6F7}" type="presParOf" srcId="{41B7655B-F8C7-47CA-8952-410F08FA499C}" destId="{B6176264-2781-4F8A-9BCE-3A23C7233257}" srcOrd="2" destOrd="0" presId="urn:microsoft.com/office/officeart/2005/8/layout/hList9"/>
    <dgm:cxn modelId="{F33E9678-EDA9-4D21-8FE0-9A7402D454D2}" type="presParOf" srcId="{41B7655B-F8C7-47CA-8952-410F08FA499C}" destId="{1399BE43-AF3F-4244-AFA7-A4892F953EF8}" srcOrd="3" destOrd="0" presId="urn:microsoft.com/office/officeart/2005/8/layout/hList9"/>
    <dgm:cxn modelId="{F0C1127D-1A68-4DA7-BA64-A42A8705A090}" type="presParOf" srcId="{41B7655B-F8C7-47CA-8952-410F08FA499C}" destId="{877CBC08-4AEB-452D-8532-FA24ACD96FED}" srcOrd="4" destOrd="0" presId="urn:microsoft.com/office/officeart/2005/8/layout/hList9"/>
    <dgm:cxn modelId="{69A749CB-45AD-4B7B-A05D-1FB8F02CDCAD}" type="presParOf" srcId="{41B7655B-F8C7-47CA-8952-410F08FA499C}" destId="{B726DBD9-66BA-4128-9BD7-F04437EA7B54}" srcOrd="5" destOrd="0" presId="urn:microsoft.com/office/officeart/2005/8/layout/hList9"/>
    <dgm:cxn modelId="{8307939D-BD0A-411B-9E49-9D6E0812FC48}" type="presParOf" srcId="{41B7655B-F8C7-47CA-8952-410F08FA499C}" destId="{43EB2E31-216C-4DFF-83C8-08219B34E45A}" srcOrd="6" destOrd="0" presId="urn:microsoft.com/office/officeart/2005/8/layout/hList9"/>
    <dgm:cxn modelId="{8327DC26-1A7D-4CE7-A3C5-07280D3D7098}" type="presParOf" srcId="{43EB2E31-216C-4DFF-83C8-08219B34E45A}" destId="{47F37557-1629-4DB2-897E-6CF792EC6D7C}" srcOrd="0" destOrd="0" presId="urn:microsoft.com/office/officeart/2005/8/layout/hList9"/>
    <dgm:cxn modelId="{DBEFD132-E997-4CCC-B3D9-72A53CEAC904}" type="presParOf" srcId="{43EB2E31-216C-4DFF-83C8-08219B34E45A}" destId="{D797C0E7-F6C0-4A26-8EC8-071703FE7157}" srcOrd="1" destOrd="0" presId="urn:microsoft.com/office/officeart/2005/8/layout/hList9"/>
    <dgm:cxn modelId="{722752F6-EBB2-407F-A308-294ED3B1E9E5}" type="presParOf" srcId="{D797C0E7-F6C0-4A26-8EC8-071703FE7157}" destId="{7F309BE9-070B-4414-85F6-D7174B2E43D7}" srcOrd="0" destOrd="0" presId="urn:microsoft.com/office/officeart/2005/8/layout/hList9"/>
    <dgm:cxn modelId="{08B7BE81-6E6C-40C2-BE25-DB7BF1F022A9}" type="presParOf" srcId="{D797C0E7-F6C0-4A26-8EC8-071703FE7157}" destId="{02D011DE-C5E7-4423-BA6F-782022E385E4}" srcOrd="1" destOrd="0" presId="urn:microsoft.com/office/officeart/2005/8/layout/hList9"/>
    <dgm:cxn modelId="{A6747C7C-67DC-4302-8A4B-D8A67B70D91F}" type="presParOf" srcId="{43EB2E31-216C-4DFF-83C8-08219B34E45A}" destId="{2343FB0B-B2E8-4DB8-AEB7-456FD5F4B503}" srcOrd="2" destOrd="0" presId="urn:microsoft.com/office/officeart/2005/8/layout/hList9"/>
    <dgm:cxn modelId="{B37CFE8B-B6F4-4F9A-8408-2C2133023DD5}" type="presParOf" srcId="{2343FB0B-B2E8-4DB8-AEB7-456FD5F4B503}" destId="{77158AFC-B5C8-4E16-921C-FE0DE4E216D7}" srcOrd="0" destOrd="0" presId="urn:microsoft.com/office/officeart/2005/8/layout/hList9"/>
    <dgm:cxn modelId="{0DE46301-9040-47E5-8334-DB29331E7678}" type="presParOf" srcId="{2343FB0B-B2E8-4DB8-AEB7-456FD5F4B503}" destId="{B3D9ED3D-EB9E-470E-B530-EB4581833C1C}" srcOrd="1" destOrd="0" presId="urn:microsoft.com/office/officeart/2005/8/layout/hList9"/>
    <dgm:cxn modelId="{EE5A3040-5529-47D6-A549-9532329EACD9}" type="presParOf" srcId="{41B7655B-F8C7-47CA-8952-410F08FA499C}" destId="{0C322CA2-A3E4-4A02-BDF4-020DDD6F76F8}" srcOrd="7" destOrd="0" presId="urn:microsoft.com/office/officeart/2005/8/layout/hList9"/>
    <dgm:cxn modelId="{96079303-A7BE-418F-9C36-AC2D85DF075E}" type="presParOf" srcId="{41B7655B-F8C7-47CA-8952-410F08FA499C}" destId="{1224F238-2A00-4456-950F-161BBAF9BB2D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0D36CC-EDDB-4F74-B766-CB33F075A15A}">
      <dsp:nvSpPr>
        <dsp:cNvPr id="0" name=""/>
        <dsp:cNvSpPr/>
      </dsp:nvSpPr>
      <dsp:spPr>
        <a:xfrm>
          <a:off x="0" y="0"/>
          <a:ext cx="8229600" cy="14143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Философия</a:t>
          </a:r>
          <a:endParaRPr lang="ru-RU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Понимание социального факта - герменевтика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Понимание текста – психолингвистика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Понимание как процесс и результат диалога – диалог культур</a:t>
          </a:r>
          <a:endParaRPr lang="ru-RU" sz="1300" kern="1200" dirty="0"/>
        </a:p>
      </dsp:txBody>
      <dsp:txXfrm>
        <a:off x="1787356" y="0"/>
        <a:ext cx="6442243" cy="1414363"/>
      </dsp:txXfrm>
    </dsp:sp>
    <dsp:sp modelId="{DECB25BD-62DB-4F2E-9498-273198A8822A}">
      <dsp:nvSpPr>
        <dsp:cNvPr id="0" name=""/>
        <dsp:cNvSpPr/>
      </dsp:nvSpPr>
      <dsp:spPr>
        <a:xfrm>
          <a:off x="528639" y="141436"/>
          <a:ext cx="871514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20176387-61C1-493E-8032-5633AFBC1B99}">
      <dsp:nvSpPr>
        <dsp:cNvPr id="0" name=""/>
        <dsp:cNvSpPr/>
      </dsp:nvSpPr>
      <dsp:spPr>
        <a:xfrm>
          <a:off x="0" y="1555799"/>
          <a:ext cx="8229600" cy="14143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Психология</a:t>
          </a:r>
          <a:endParaRPr lang="ru-RU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Понимание на разных этапах взросления – возрастная психологи 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Механизмы понимания – педагогическая психология</a:t>
          </a:r>
          <a:endParaRPr lang="ru-RU" sz="1300" kern="1200" dirty="0"/>
        </a:p>
      </dsp:txBody>
      <dsp:txXfrm>
        <a:off x="1787356" y="1555799"/>
        <a:ext cx="6442243" cy="1414363"/>
      </dsp:txXfrm>
    </dsp:sp>
    <dsp:sp modelId="{E137BDB7-C64A-4352-B621-75435AE8314F}">
      <dsp:nvSpPr>
        <dsp:cNvPr id="0" name=""/>
        <dsp:cNvSpPr/>
      </dsp:nvSpPr>
      <dsp:spPr>
        <a:xfrm>
          <a:off x="528639" y="1697236"/>
          <a:ext cx="871514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E43AAF3-7100-48DF-9032-D48BA02B0B06}">
      <dsp:nvSpPr>
        <dsp:cNvPr id="0" name=""/>
        <dsp:cNvSpPr/>
      </dsp:nvSpPr>
      <dsp:spPr>
        <a:xfrm>
          <a:off x="0" y="3111599"/>
          <a:ext cx="8229600" cy="14143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Педагогика</a:t>
          </a:r>
          <a:endParaRPr lang="ru-RU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Понимание как приобщение к личностному смыслу – личностно ориентированный подход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Понимание как результат осознанной деятельности – </a:t>
          </a:r>
          <a:r>
            <a:rPr lang="ru-RU" sz="1300" kern="1200" dirty="0" err="1" smtClean="0"/>
            <a:t>компетентностный</a:t>
          </a:r>
          <a:r>
            <a:rPr lang="ru-RU" sz="1300" kern="1200" dirty="0" smtClean="0"/>
            <a:t> подход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Понимание как результат развития познавательной сферы – развивающее обучение</a:t>
          </a:r>
          <a:endParaRPr lang="ru-RU" sz="1300" kern="1200" dirty="0"/>
        </a:p>
      </dsp:txBody>
      <dsp:txXfrm>
        <a:off x="1787356" y="3111599"/>
        <a:ext cx="6442243" cy="1414363"/>
      </dsp:txXfrm>
    </dsp:sp>
    <dsp:sp modelId="{3A0058AE-C30B-490F-853F-C7C4AF4A909B}">
      <dsp:nvSpPr>
        <dsp:cNvPr id="0" name=""/>
        <dsp:cNvSpPr/>
      </dsp:nvSpPr>
      <dsp:spPr>
        <a:xfrm>
          <a:off x="141436" y="3253035"/>
          <a:ext cx="1645920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34796D-72BC-4464-A9BE-9B5FFBD387AC}">
      <dsp:nvSpPr>
        <dsp:cNvPr id="0" name=""/>
        <dsp:cNvSpPr/>
      </dsp:nvSpPr>
      <dsp:spPr>
        <a:xfrm>
          <a:off x="4143388" y="2250297"/>
          <a:ext cx="3536181" cy="3536181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установление существенных связей или отношений между предметами реальной действительности</a:t>
          </a:r>
          <a:endParaRPr lang="ru-RU" sz="1600" b="1" kern="1200" dirty="0"/>
        </a:p>
      </dsp:txBody>
      <dsp:txXfrm>
        <a:off x="4143388" y="2250297"/>
        <a:ext cx="3536181" cy="3536181"/>
      </dsp:txXfrm>
    </dsp:sp>
    <dsp:sp modelId="{5E83495D-F9E2-40EA-A2F8-431AA60E7666}">
      <dsp:nvSpPr>
        <dsp:cNvPr id="0" name=""/>
        <dsp:cNvSpPr/>
      </dsp:nvSpPr>
      <dsp:spPr>
        <a:xfrm>
          <a:off x="2085973" y="1414472"/>
          <a:ext cx="2571767" cy="2571767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выявление и разрешение скрытых вопросов в проблемных ситуациях</a:t>
          </a:r>
          <a:endParaRPr lang="ru-RU" sz="1600" b="1" kern="1200" dirty="0"/>
        </a:p>
      </dsp:txBody>
      <dsp:txXfrm>
        <a:off x="2085973" y="1414472"/>
        <a:ext cx="2571767" cy="2571767"/>
      </dsp:txXfrm>
    </dsp:sp>
    <dsp:sp modelId="{D398B1AF-6966-4326-A700-F146699FEDC9}">
      <dsp:nvSpPr>
        <dsp:cNvPr id="0" name=""/>
        <dsp:cNvSpPr/>
      </dsp:nvSpPr>
      <dsp:spPr>
        <a:xfrm>
          <a:off x="4381781" y="1608237"/>
          <a:ext cx="4349502" cy="4349502"/>
        </a:xfrm>
        <a:prstGeom prst="circularArrow">
          <a:avLst>
            <a:gd name="adj1" fmla="val 4878"/>
            <a:gd name="adj2" fmla="val 312630"/>
            <a:gd name="adj3" fmla="val 3279205"/>
            <a:gd name="adj4" fmla="val 15045025"/>
            <a:gd name="adj5" fmla="val 569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0B15BCC-911F-4D85-AB59-FA3D1DF7FD19}">
      <dsp:nvSpPr>
        <dsp:cNvPr id="0" name=""/>
        <dsp:cNvSpPr/>
      </dsp:nvSpPr>
      <dsp:spPr>
        <a:xfrm>
          <a:off x="1630518" y="835845"/>
          <a:ext cx="3288648" cy="328864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5CE485-DA91-4B0D-8BFB-55065CBF9288}">
      <dsp:nvSpPr>
        <dsp:cNvPr id="0" name=""/>
        <dsp:cNvSpPr/>
      </dsp:nvSpPr>
      <dsp:spPr>
        <a:xfrm>
          <a:off x="679324" y="323050"/>
          <a:ext cx="4347228" cy="4347228"/>
        </a:xfrm>
        <a:prstGeom prst="pie">
          <a:avLst>
            <a:gd name="adj1" fmla="val 162000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/>
              </a:solidFill>
            </a:rPr>
            <a:t>непременное условие и предпосылка осознанного усвоения знаний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chemeClr val="tx1"/>
            </a:solidFill>
          </a:endParaRPr>
        </a:p>
      </dsp:txBody>
      <dsp:txXfrm>
        <a:off x="2986977" y="1224065"/>
        <a:ext cx="1604334" cy="1190312"/>
      </dsp:txXfrm>
    </dsp:sp>
    <dsp:sp modelId="{44014EDE-9E54-454F-8D86-253EE81CE884}">
      <dsp:nvSpPr>
        <dsp:cNvPr id="0" name=""/>
        <dsp:cNvSpPr/>
      </dsp:nvSpPr>
      <dsp:spPr>
        <a:xfrm>
          <a:off x="679324" y="468993"/>
          <a:ext cx="4347228" cy="4347228"/>
        </a:xfrm>
        <a:prstGeom prst="pie">
          <a:avLst>
            <a:gd name="adj1" fmla="val 0"/>
            <a:gd name="adj2" fmla="val 5400000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связующее звено включения новых знаний в систему имеющихся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986977" y="2724894"/>
        <a:ext cx="1604334" cy="1190312"/>
      </dsp:txXfrm>
    </dsp:sp>
    <dsp:sp modelId="{A760AAAA-70D1-4C66-98A8-DA2FD13ABE10}">
      <dsp:nvSpPr>
        <dsp:cNvPr id="0" name=""/>
        <dsp:cNvSpPr/>
      </dsp:nvSpPr>
      <dsp:spPr>
        <a:xfrm>
          <a:off x="533381" y="468993"/>
          <a:ext cx="4347228" cy="4347228"/>
        </a:xfrm>
        <a:prstGeom prst="pie">
          <a:avLst>
            <a:gd name="adj1" fmla="val 5400000"/>
            <a:gd name="adj2" fmla="val 10800000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/>
              </a:solidFill>
            </a:rPr>
            <a:t>потребность познания</a:t>
          </a:r>
          <a:r>
            <a:rPr lang="ru-RU" sz="1000" kern="1200" dirty="0" smtClean="0">
              <a:solidFill>
                <a:schemeClr val="tx1"/>
              </a:solidFill>
            </a:rPr>
            <a:t/>
          </a:r>
          <a:br>
            <a:rPr lang="ru-RU" sz="1000" kern="1200" dirty="0" smtClean="0">
              <a:solidFill>
                <a:schemeClr val="tx1"/>
              </a:solidFill>
            </a:rPr>
          </a:br>
          <a:endParaRPr lang="ru-RU" sz="1000" kern="1200" dirty="0" smtClean="0">
            <a:solidFill>
              <a:schemeClr val="tx1"/>
            </a:solidFill>
          </a:endParaRPr>
        </a:p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968621" y="2724894"/>
        <a:ext cx="1604334" cy="1190312"/>
      </dsp:txXfrm>
    </dsp:sp>
    <dsp:sp modelId="{A27411D9-8F18-466C-BFD1-D4910A15A60D}">
      <dsp:nvSpPr>
        <dsp:cNvPr id="0" name=""/>
        <dsp:cNvSpPr/>
      </dsp:nvSpPr>
      <dsp:spPr>
        <a:xfrm>
          <a:off x="533381" y="323050"/>
          <a:ext cx="4347228" cy="4347228"/>
        </a:xfrm>
        <a:prstGeom prst="pie">
          <a:avLst>
            <a:gd name="adj1" fmla="val 10800000"/>
            <a:gd name="adj2" fmla="val 1620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/>
              </a:solidFill>
            </a:rPr>
            <a:t>Понимание</a:t>
          </a:r>
          <a:endParaRPr lang="ru-RU" sz="2300" b="1" kern="1200" dirty="0">
            <a:solidFill>
              <a:schemeClr val="tx1"/>
            </a:solidFill>
          </a:endParaRPr>
        </a:p>
      </dsp:txBody>
      <dsp:txXfrm>
        <a:off x="968621" y="1224065"/>
        <a:ext cx="1604334" cy="1190312"/>
      </dsp:txXfrm>
    </dsp:sp>
    <dsp:sp modelId="{5FF94FC5-65E2-47DF-893F-37A174A6B7A5}">
      <dsp:nvSpPr>
        <dsp:cNvPr id="0" name=""/>
        <dsp:cNvSpPr/>
      </dsp:nvSpPr>
      <dsp:spPr>
        <a:xfrm>
          <a:off x="410209" y="53936"/>
          <a:ext cx="4885456" cy="4885456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86F90C-801D-4476-80B9-6B4F5E98F132}">
      <dsp:nvSpPr>
        <dsp:cNvPr id="0" name=""/>
        <dsp:cNvSpPr/>
      </dsp:nvSpPr>
      <dsp:spPr>
        <a:xfrm>
          <a:off x="410209" y="199878"/>
          <a:ext cx="4885456" cy="4885456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AF0406-F631-4126-AD6E-4675E97ECB5E}">
      <dsp:nvSpPr>
        <dsp:cNvPr id="0" name=""/>
        <dsp:cNvSpPr/>
      </dsp:nvSpPr>
      <dsp:spPr>
        <a:xfrm>
          <a:off x="214337" y="71440"/>
          <a:ext cx="4885456" cy="4885456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BD7748-A5E0-4F50-9C9D-939E90BA4004}">
      <dsp:nvSpPr>
        <dsp:cNvPr id="0" name=""/>
        <dsp:cNvSpPr/>
      </dsp:nvSpPr>
      <dsp:spPr>
        <a:xfrm>
          <a:off x="264267" y="53936"/>
          <a:ext cx="4885456" cy="4885456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AED39C-056B-4379-946F-2A3560705B2E}">
      <dsp:nvSpPr>
        <dsp:cNvPr id="0" name=""/>
        <dsp:cNvSpPr/>
      </dsp:nvSpPr>
      <dsp:spPr>
        <a:xfrm rot="20938901">
          <a:off x="18706" y="1814482"/>
          <a:ext cx="6058586" cy="693799"/>
        </a:xfrm>
        <a:prstGeom prst="mathMin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C5491905-1B3F-4B52-AF83-9297D71C9CE4}">
      <dsp:nvSpPr>
        <dsp:cNvPr id="0" name=""/>
        <dsp:cNvSpPr/>
      </dsp:nvSpPr>
      <dsp:spPr>
        <a:xfrm>
          <a:off x="1047737" y="219472"/>
          <a:ext cx="1196364" cy="1755781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B7EC6B6-3BAC-48D6-BB17-E503D8DFE93B}">
      <dsp:nvSpPr>
        <dsp:cNvPr id="0" name=""/>
        <dsp:cNvSpPr/>
      </dsp:nvSpPr>
      <dsp:spPr>
        <a:xfrm>
          <a:off x="3230880" y="0"/>
          <a:ext cx="1950720" cy="1843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Понимание вызывает чувство радости, восторга, просветления</a:t>
          </a:r>
          <a:endParaRPr lang="ru-RU" sz="1800" b="1" kern="1200" dirty="0">
            <a:solidFill>
              <a:srgbClr val="002060"/>
            </a:solidFill>
          </a:endParaRPr>
        </a:p>
      </dsp:txBody>
      <dsp:txXfrm>
        <a:off x="3230880" y="0"/>
        <a:ext cx="1950720" cy="1843570"/>
      </dsp:txXfrm>
    </dsp:sp>
    <dsp:sp modelId="{CD197BB7-D25A-4E42-8EBF-97DFB1102022}">
      <dsp:nvSpPr>
        <dsp:cNvPr id="0" name=""/>
        <dsp:cNvSpPr/>
      </dsp:nvSpPr>
      <dsp:spPr>
        <a:xfrm>
          <a:off x="3833820" y="2414199"/>
          <a:ext cx="1232519" cy="1755781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E92FC1C-849C-4B91-999E-4FF521BC50E5}">
      <dsp:nvSpPr>
        <dsp:cNvPr id="0" name=""/>
        <dsp:cNvSpPr/>
      </dsp:nvSpPr>
      <dsp:spPr>
        <a:xfrm>
          <a:off x="914400" y="2545883"/>
          <a:ext cx="1950720" cy="1843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Непонимание вызывает утомление, раздражение, скуку, снижает самооценку</a:t>
          </a:r>
          <a:endParaRPr lang="ru-RU" sz="1800" b="1" kern="1200" dirty="0">
            <a:solidFill>
              <a:srgbClr val="002060"/>
            </a:solidFill>
          </a:endParaRPr>
        </a:p>
      </dsp:txBody>
      <dsp:txXfrm>
        <a:off x="914400" y="2545883"/>
        <a:ext cx="1950720" cy="1843570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930880-89E3-4200-A03F-A525E87BC0A1}">
      <dsp:nvSpPr>
        <dsp:cNvPr id="0" name=""/>
        <dsp:cNvSpPr/>
      </dsp:nvSpPr>
      <dsp:spPr>
        <a:xfrm>
          <a:off x="0" y="0"/>
          <a:ext cx="4290566" cy="1002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kern="1200" dirty="0" smtClean="0"/>
            <a:t>Предварительное понимание (смутные намеки на понимание, зарождение понимания)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0" y="0"/>
        <a:ext cx="3149665" cy="1002989"/>
      </dsp:txXfrm>
    </dsp:sp>
    <dsp:sp modelId="{7E26767E-3C6C-4358-8262-E5778728EEA5}">
      <dsp:nvSpPr>
        <dsp:cNvPr id="0" name=""/>
        <dsp:cNvSpPr/>
      </dsp:nvSpPr>
      <dsp:spPr>
        <a:xfrm>
          <a:off x="320399" y="1142293"/>
          <a:ext cx="4290566" cy="1002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Смутное понимание (уже имеется, но еще в самом общем, неразвернутом, неопределенном виде)</a:t>
          </a:r>
          <a:endParaRPr lang="ru-RU" sz="1300" b="1" kern="1200" dirty="0"/>
        </a:p>
      </dsp:txBody>
      <dsp:txXfrm>
        <a:off x="320399" y="1142293"/>
        <a:ext cx="3318223" cy="1002989"/>
      </dsp:txXfrm>
    </dsp:sp>
    <dsp:sp modelId="{4B803AA1-E5AB-46A0-AEAF-E8BA0F883FAB}">
      <dsp:nvSpPr>
        <dsp:cNvPr id="0" name=""/>
        <dsp:cNvSpPr/>
      </dsp:nvSpPr>
      <dsp:spPr>
        <a:xfrm>
          <a:off x="640798" y="2284587"/>
          <a:ext cx="4290566" cy="1002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kern="1200" dirty="0" smtClean="0"/>
            <a:t>Недостаточно отчетливое понимание (человек еще не может выразить словами смысл воспринятого)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/>
        </a:p>
      </dsp:txBody>
      <dsp:txXfrm>
        <a:off x="640798" y="2284587"/>
        <a:ext cx="3318223" cy="1002989"/>
      </dsp:txXfrm>
    </dsp:sp>
    <dsp:sp modelId="{443AC639-CCD5-4321-849D-9A804EBEEC5B}">
      <dsp:nvSpPr>
        <dsp:cNvPr id="0" name=""/>
        <dsp:cNvSpPr/>
      </dsp:nvSpPr>
      <dsp:spPr>
        <a:xfrm>
          <a:off x="961198" y="3426880"/>
          <a:ext cx="4290566" cy="1002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Отчетливое понимание (человек может изложить воспринятое другому, но в основном репродуктивно, т.е. близко к тексту подлинника)</a:t>
          </a:r>
          <a:endParaRPr lang="ru-RU" sz="1300" b="1" kern="1200" dirty="0"/>
        </a:p>
      </dsp:txBody>
      <dsp:txXfrm>
        <a:off x="961198" y="3426880"/>
        <a:ext cx="3318223" cy="1002989"/>
      </dsp:txXfrm>
    </dsp:sp>
    <dsp:sp modelId="{068AC550-E12D-4A1A-873B-946D16BF588E}">
      <dsp:nvSpPr>
        <dsp:cNvPr id="0" name=""/>
        <dsp:cNvSpPr/>
      </dsp:nvSpPr>
      <dsp:spPr>
        <a:xfrm>
          <a:off x="1281597" y="4569174"/>
          <a:ext cx="4290566" cy="1002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Полное понимание (воспринятое переводится на свой язык, подвергается творческой переработке; изложение своими словами)</a:t>
          </a:r>
          <a:endParaRPr lang="ru-RU" sz="1300" b="1" kern="1200" dirty="0"/>
        </a:p>
      </dsp:txBody>
      <dsp:txXfrm>
        <a:off x="1281597" y="4569174"/>
        <a:ext cx="3318223" cy="1002989"/>
      </dsp:txXfrm>
    </dsp:sp>
    <dsp:sp modelId="{2A435524-EE1A-4D73-897B-1AF98B655221}">
      <dsp:nvSpPr>
        <dsp:cNvPr id="0" name=""/>
        <dsp:cNvSpPr/>
      </dsp:nvSpPr>
      <dsp:spPr>
        <a:xfrm>
          <a:off x="3638623" y="732739"/>
          <a:ext cx="651943" cy="65194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>
        <a:off x="3638623" y="732739"/>
        <a:ext cx="651943" cy="651943"/>
      </dsp:txXfrm>
    </dsp:sp>
    <dsp:sp modelId="{342A969F-5FF3-407D-A01C-8E0D6431BA97}">
      <dsp:nvSpPr>
        <dsp:cNvPr id="0" name=""/>
        <dsp:cNvSpPr/>
      </dsp:nvSpPr>
      <dsp:spPr>
        <a:xfrm>
          <a:off x="3959022" y="1875033"/>
          <a:ext cx="651943" cy="65194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>
        <a:off x="3959022" y="1875033"/>
        <a:ext cx="651943" cy="651943"/>
      </dsp:txXfrm>
    </dsp:sp>
    <dsp:sp modelId="{BB5CF67D-AE59-4F2D-86FD-3A54FE341717}">
      <dsp:nvSpPr>
        <dsp:cNvPr id="0" name=""/>
        <dsp:cNvSpPr/>
      </dsp:nvSpPr>
      <dsp:spPr>
        <a:xfrm>
          <a:off x="4279421" y="3000610"/>
          <a:ext cx="651943" cy="65194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>
        <a:off x="4279421" y="3000610"/>
        <a:ext cx="651943" cy="651943"/>
      </dsp:txXfrm>
    </dsp:sp>
    <dsp:sp modelId="{8FC48825-27E8-40A4-85D6-C145C6F82772}">
      <dsp:nvSpPr>
        <dsp:cNvPr id="0" name=""/>
        <dsp:cNvSpPr/>
      </dsp:nvSpPr>
      <dsp:spPr>
        <a:xfrm>
          <a:off x="4599821" y="4154048"/>
          <a:ext cx="651943" cy="65194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>
        <a:off x="4599821" y="4154048"/>
        <a:ext cx="651943" cy="651943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DD8F39-8C9A-48F7-90F5-3A7DF8FFF072}">
      <dsp:nvSpPr>
        <dsp:cNvPr id="0" name=""/>
        <dsp:cNvSpPr/>
      </dsp:nvSpPr>
      <dsp:spPr>
        <a:xfrm>
          <a:off x="0" y="1374460"/>
          <a:ext cx="278608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3DBD6FA-351F-4E2D-87D7-3C7A44846CCF}">
      <dsp:nvSpPr>
        <dsp:cNvPr id="0" name=""/>
        <dsp:cNvSpPr/>
      </dsp:nvSpPr>
      <dsp:spPr>
        <a:xfrm>
          <a:off x="139304" y="1182580"/>
          <a:ext cx="1950257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3715" tIns="0" rIns="7371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Желание понять</a:t>
          </a:r>
          <a:endParaRPr lang="ru-RU" sz="1300" b="1" kern="1200" dirty="0"/>
        </a:p>
      </dsp:txBody>
      <dsp:txXfrm>
        <a:off x="139304" y="1182580"/>
        <a:ext cx="1950257" cy="383760"/>
      </dsp:txXfrm>
    </dsp:sp>
    <dsp:sp modelId="{4266536A-87FA-4932-AB81-8D39951C2D4B}">
      <dsp:nvSpPr>
        <dsp:cNvPr id="0" name=""/>
        <dsp:cNvSpPr/>
      </dsp:nvSpPr>
      <dsp:spPr>
        <a:xfrm>
          <a:off x="0" y="1964140"/>
          <a:ext cx="278608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CEAF4C1-95C4-4A6A-BF6B-45C459176394}">
      <dsp:nvSpPr>
        <dsp:cNvPr id="0" name=""/>
        <dsp:cNvSpPr/>
      </dsp:nvSpPr>
      <dsp:spPr>
        <a:xfrm>
          <a:off x="139304" y="1772260"/>
          <a:ext cx="1950257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3715" tIns="0" rIns="7371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Интерес к предмету</a:t>
          </a:r>
          <a:endParaRPr lang="ru-RU" sz="1300" b="1" kern="1200" dirty="0"/>
        </a:p>
      </dsp:txBody>
      <dsp:txXfrm>
        <a:off x="139304" y="1772260"/>
        <a:ext cx="1950257" cy="383760"/>
      </dsp:txXfrm>
    </dsp:sp>
    <dsp:sp modelId="{61B0823B-9E1B-4EE5-A583-206A71664883}">
      <dsp:nvSpPr>
        <dsp:cNvPr id="0" name=""/>
        <dsp:cNvSpPr/>
      </dsp:nvSpPr>
      <dsp:spPr>
        <a:xfrm>
          <a:off x="0" y="2553820"/>
          <a:ext cx="278608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A9250F4-E89C-4455-9500-50015802296B}">
      <dsp:nvSpPr>
        <dsp:cNvPr id="0" name=""/>
        <dsp:cNvSpPr/>
      </dsp:nvSpPr>
      <dsp:spPr>
        <a:xfrm>
          <a:off x="139304" y="2361940"/>
          <a:ext cx="1950257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3715" tIns="0" rIns="7371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Психическое состояние</a:t>
          </a:r>
          <a:endParaRPr lang="ru-RU" sz="1300" b="1" kern="1200" dirty="0"/>
        </a:p>
      </dsp:txBody>
      <dsp:txXfrm>
        <a:off x="139304" y="2361940"/>
        <a:ext cx="1950257" cy="38376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EDD6FC-B242-4022-AFC6-3705C336DAE8}">
      <dsp:nvSpPr>
        <dsp:cNvPr id="0" name=""/>
        <dsp:cNvSpPr/>
      </dsp:nvSpPr>
      <dsp:spPr>
        <a:xfrm>
          <a:off x="0" y="0"/>
          <a:ext cx="1688280" cy="50006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Высказывает свою точку зрения</a:t>
          </a:r>
          <a:endParaRPr lang="ru-RU" sz="1600" b="1" kern="1200" dirty="0"/>
        </a:p>
      </dsp:txBody>
      <dsp:txXfrm>
        <a:off x="0" y="2000264"/>
        <a:ext cx="1688280" cy="2000264"/>
      </dsp:txXfrm>
    </dsp:sp>
    <dsp:sp modelId="{06C31F47-A219-4E0C-B3A8-0071781AA8B5}">
      <dsp:nvSpPr>
        <dsp:cNvPr id="0" name=""/>
        <dsp:cNvSpPr/>
      </dsp:nvSpPr>
      <dsp:spPr>
        <a:xfrm>
          <a:off x="50648" y="300039"/>
          <a:ext cx="1586984" cy="166521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914BE1D-C3F0-437E-A296-203E3D8FC67E}">
      <dsp:nvSpPr>
        <dsp:cNvPr id="0" name=""/>
        <dsp:cNvSpPr/>
      </dsp:nvSpPr>
      <dsp:spPr>
        <a:xfrm>
          <a:off x="1738929" y="0"/>
          <a:ext cx="1688280" cy="50006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Выбирает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одну из альтернативных точек зрения, обосновывая выбор</a:t>
          </a:r>
          <a:endParaRPr lang="ru-RU" sz="1600" b="1" kern="1200" dirty="0"/>
        </a:p>
      </dsp:txBody>
      <dsp:txXfrm>
        <a:off x="1738929" y="2000264"/>
        <a:ext cx="1688280" cy="2000264"/>
      </dsp:txXfrm>
    </dsp:sp>
    <dsp:sp modelId="{28B48649-D853-450B-9779-3DCA5B5B9875}">
      <dsp:nvSpPr>
        <dsp:cNvPr id="0" name=""/>
        <dsp:cNvSpPr/>
      </dsp:nvSpPr>
      <dsp:spPr>
        <a:xfrm>
          <a:off x="1789577" y="300039"/>
          <a:ext cx="1586984" cy="166521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7E86221-1398-43BA-A56E-9C8B23C8B307}">
      <dsp:nvSpPr>
        <dsp:cNvPr id="0" name=""/>
        <dsp:cNvSpPr/>
      </dsp:nvSpPr>
      <dsp:spPr>
        <a:xfrm>
          <a:off x="3477858" y="0"/>
          <a:ext cx="1688280" cy="50006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Приводит примеры теоретическим положениям</a:t>
          </a:r>
          <a:endParaRPr lang="ru-RU" sz="1600" b="1" kern="1200" dirty="0"/>
        </a:p>
      </dsp:txBody>
      <dsp:txXfrm>
        <a:off x="3477858" y="2000264"/>
        <a:ext cx="1688280" cy="2000264"/>
      </dsp:txXfrm>
    </dsp:sp>
    <dsp:sp modelId="{0A6CF72E-3D10-42EC-8496-76DC483FC89A}">
      <dsp:nvSpPr>
        <dsp:cNvPr id="0" name=""/>
        <dsp:cNvSpPr/>
      </dsp:nvSpPr>
      <dsp:spPr>
        <a:xfrm>
          <a:off x="3528506" y="300039"/>
          <a:ext cx="1586984" cy="166521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C5ABF58-D25D-4EF8-92AF-6516F3F051D5}">
      <dsp:nvSpPr>
        <dsp:cNvPr id="0" name=""/>
        <dsp:cNvSpPr/>
      </dsp:nvSpPr>
      <dsp:spPr>
        <a:xfrm>
          <a:off x="5216787" y="0"/>
          <a:ext cx="1688280" cy="50006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Способен </a:t>
          </a:r>
          <a:r>
            <a:rPr lang="ru-RU" sz="1600" b="1" kern="1200" dirty="0" err="1" smtClean="0"/>
            <a:t>сформулиро-вать</a:t>
          </a:r>
          <a:r>
            <a:rPr lang="ru-RU" sz="1600" b="1" kern="1200" dirty="0" smtClean="0"/>
            <a:t> вопрос по теме</a:t>
          </a:r>
          <a:endParaRPr lang="ru-RU" sz="1600" b="1" kern="1200" dirty="0"/>
        </a:p>
      </dsp:txBody>
      <dsp:txXfrm>
        <a:off x="5216787" y="2000264"/>
        <a:ext cx="1688280" cy="2000264"/>
      </dsp:txXfrm>
    </dsp:sp>
    <dsp:sp modelId="{9BD36124-2360-4526-A80D-F1D3532CB7A7}">
      <dsp:nvSpPr>
        <dsp:cNvPr id="0" name=""/>
        <dsp:cNvSpPr/>
      </dsp:nvSpPr>
      <dsp:spPr>
        <a:xfrm>
          <a:off x="5267436" y="300039"/>
          <a:ext cx="1586984" cy="1665219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F0C45D8-0041-4CB8-B155-C8E439F6167F}">
      <dsp:nvSpPr>
        <dsp:cNvPr id="0" name=""/>
        <dsp:cNvSpPr/>
      </dsp:nvSpPr>
      <dsp:spPr>
        <a:xfrm>
          <a:off x="6955717" y="0"/>
          <a:ext cx="1688280" cy="50006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Обосновывает причины достижения/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недостижения</a:t>
          </a:r>
          <a:r>
            <a:rPr lang="ru-RU" sz="1600" b="1" kern="1200" dirty="0" smtClean="0"/>
            <a:t> цели</a:t>
          </a:r>
          <a:endParaRPr lang="ru-RU" sz="1600" b="1" kern="1200" dirty="0"/>
        </a:p>
      </dsp:txBody>
      <dsp:txXfrm>
        <a:off x="6955717" y="2000264"/>
        <a:ext cx="1688280" cy="2000264"/>
      </dsp:txXfrm>
    </dsp:sp>
    <dsp:sp modelId="{706786E2-68E8-4476-AAF0-760F9133160C}">
      <dsp:nvSpPr>
        <dsp:cNvPr id="0" name=""/>
        <dsp:cNvSpPr/>
      </dsp:nvSpPr>
      <dsp:spPr>
        <a:xfrm>
          <a:off x="7006365" y="300039"/>
          <a:ext cx="1586984" cy="1665219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4868DB9-F2A7-4251-9F5D-48B13494345C}">
      <dsp:nvSpPr>
        <dsp:cNvPr id="0" name=""/>
        <dsp:cNvSpPr/>
      </dsp:nvSpPr>
      <dsp:spPr>
        <a:xfrm>
          <a:off x="345759" y="4000528"/>
          <a:ext cx="7952478" cy="750099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FFF6FA-5CCA-440F-A8A6-917348DC754B}">
      <dsp:nvSpPr>
        <dsp:cNvPr id="0" name=""/>
        <dsp:cNvSpPr/>
      </dsp:nvSpPr>
      <dsp:spPr>
        <a:xfrm>
          <a:off x="1016000" y="0"/>
          <a:ext cx="4064000" cy="40640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74D49E4E-BF7E-4BBB-B8CE-22A977371A72}">
      <dsp:nvSpPr>
        <dsp:cNvPr id="0" name=""/>
        <dsp:cNvSpPr/>
      </dsp:nvSpPr>
      <dsp:spPr>
        <a:xfrm>
          <a:off x="1280160" y="264160"/>
          <a:ext cx="1625600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Преобладание внутренних мотивов над внешними</a:t>
          </a:r>
          <a:endParaRPr lang="ru-RU" sz="1300" kern="1200" dirty="0"/>
        </a:p>
      </dsp:txBody>
      <dsp:txXfrm>
        <a:off x="1280160" y="264160"/>
        <a:ext cx="1625600" cy="1625600"/>
      </dsp:txXfrm>
    </dsp:sp>
    <dsp:sp modelId="{6820E8EB-5DE2-41DA-96E0-6DF67F45FFFD}">
      <dsp:nvSpPr>
        <dsp:cNvPr id="0" name=""/>
        <dsp:cNvSpPr/>
      </dsp:nvSpPr>
      <dsp:spPr>
        <a:xfrm>
          <a:off x="3190240" y="264160"/>
          <a:ext cx="1625600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Развитие познавательной активности на уроках</a:t>
          </a:r>
          <a:endParaRPr lang="ru-RU" sz="1300" kern="1200" dirty="0"/>
        </a:p>
      </dsp:txBody>
      <dsp:txXfrm>
        <a:off x="3190240" y="264160"/>
        <a:ext cx="1625600" cy="1625600"/>
      </dsp:txXfrm>
    </dsp:sp>
    <dsp:sp modelId="{6196540B-A92E-4B69-B771-F420375F2996}">
      <dsp:nvSpPr>
        <dsp:cNvPr id="0" name=""/>
        <dsp:cNvSpPr/>
      </dsp:nvSpPr>
      <dsp:spPr>
        <a:xfrm>
          <a:off x="1280160" y="2174240"/>
          <a:ext cx="1625600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Рост качественной успеваемости</a:t>
          </a:r>
          <a:endParaRPr lang="ru-RU" sz="1300" kern="1200" dirty="0"/>
        </a:p>
      </dsp:txBody>
      <dsp:txXfrm>
        <a:off x="1280160" y="2174240"/>
        <a:ext cx="1625600" cy="1625600"/>
      </dsp:txXfrm>
    </dsp:sp>
    <dsp:sp modelId="{2C9A9AE8-74C3-4450-AB6F-EB43F309590C}">
      <dsp:nvSpPr>
        <dsp:cNvPr id="0" name=""/>
        <dsp:cNvSpPr/>
      </dsp:nvSpPr>
      <dsp:spPr>
        <a:xfrm>
          <a:off x="3190240" y="2174240"/>
          <a:ext cx="1625600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Рост числа учеников, занятых исследовательской и проектной деятельностью</a:t>
          </a:r>
          <a:endParaRPr lang="ru-RU" sz="1300" kern="1200" dirty="0"/>
        </a:p>
      </dsp:txBody>
      <dsp:txXfrm>
        <a:off x="3190240" y="2174240"/>
        <a:ext cx="1625600" cy="16256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87B43D-F2CF-4D24-8832-690CE0F1E487}">
      <dsp:nvSpPr>
        <dsp:cNvPr id="0" name=""/>
        <dsp:cNvSpPr/>
      </dsp:nvSpPr>
      <dsp:spPr>
        <a:xfrm>
          <a:off x="1600429" y="1131490"/>
          <a:ext cx="3394472" cy="33944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64A871B-619F-4CF9-9D1F-AFD61FC389D9}">
      <dsp:nvSpPr>
        <dsp:cNvPr id="0" name=""/>
        <dsp:cNvSpPr/>
      </dsp:nvSpPr>
      <dsp:spPr>
        <a:xfrm>
          <a:off x="2286024" y="1757370"/>
          <a:ext cx="2036683" cy="203668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518EC18-CDF5-4C31-8F32-D8B73580FC68}">
      <dsp:nvSpPr>
        <dsp:cNvPr id="0" name=""/>
        <dsp:cNvSpPr/>
      </dsp:nvSpPr>
      <dsp:spPr>
        <a:xfrm>
          <a:off x="2958218" y="2489279"/>
          <a:ext cx="678894" cy="6788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41F1683-A8CE-4D93-93EF-AAC59AEEA43E}">
      <dsp:nvSpPr>
        <dsp:cNvPr id="0" name=""/>
        <dsp:cNvSpPr/>
      </dsp:nvSpPr>
      <dsp:spPr>
        <a:xfrm>
          <a:off x="5560646" y="0"/>
          <a:ext cx="1697236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err="1" smtClean="0">
              <a:solidFill>
                <a:srgbClr val="C00000"/>
              </a:solidFill>
            </a:rPr>
            <a:t>Самопонимание</a:t>
          </a:r>
          <a:r>
            <a:rPr lang="ru-RU" sz="1300" b="1" kern="1200" dirty="0" smtClean="0">
              <a:solidFill>
                <a:srgbClr val="C00000"/>
              </a:solidFill>
            </a:rPr>
            <a:t>: </a:t>
          </a:r>
          <a:r>
            <a:rPr lang="ru-RU" sz="1300" b="1" kern="1200" dirty="0" smtClean="0">
              <a:solidFill>
                <a:srgbClr val="002060"/>
              </a:solidFill>
            </a:rPr>
            <a:t>понимание себя и смыслов собственной деятельности </a:t>
          </a:r>
          <a:endParaRPr lang="ru-RU" sz="1300" b="1" kern="1200" dirty="0">
            <a:solidFill>
              <a:srgbClr val="002060"/>
            </a:solidFill>
          </a:endParaRPr>
        </a:p>
      </dsp:txBody>
      <dsp:txXfrm>
        <a:off x="5560646" y="0"/>
        <a:ext cx="1697236" cy="990054"/>
      </dsp:txXfrm>
    </dsp:sp>
    <dsp:sp modelId="{BAF303EA-D316-4F53-9542-9905B589F8F0}">
      <dsp:nvSpPr>
        <dsp:cNvPr id="0" name=""/>
        <dsp:cNvSpPr/>
      </dsp:nvSpPr>
      <dsp:spPr>
        <a:xfrm>
          <a:off x="5136337" y="495027"/>
          <a:ext cx="424309" cy="0"/>
        </a:xfrm>
        <a:prstGeom prst="line">
          <a:avLst/>
        </a:prstGeom>
        <a:noFill/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8FF26403-D0CD-4896-85BD-8AB402D4D8CA}">
      <dsp:nvSpPr>
        <dsp:cNvPr id="0" name=""/>
        <dsp:cNvSpPr/>
      </dsp:nvSpPr>
      <dsp:spPr>
        <a:xfrm rot="5400000">
          <a:off x="3049585" y="743672"/>
          <a:ext cx="2333133" cy="1836975"/>
        </a:xfrm>
        <a:prstGeom prst="line">
          <a:avLst/>
        </a:prstGeom>
        <a:noFill/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30E9CAD6-614C-44A5-BB90-105BA8484239}">
      <dsp:nvSpPr>
        <dsp:cNvPr id="0" name=""/>
        <dsp:cNvSpPr/>
      </dsp:nvSpPr>
      <dsp:spPr>
        <a:xfrm>
          <a:off x="5560646" y="990054"/>
          <a:ext cx="1697236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C00000"/>
              </a:solidFill>
            </a:rPr>
            <a:t>Взаимопонимание: </a:t>
          </a:r>
          <a:r>
            <a:rPr lang="ru-RU" sz="1300" b="1" kern="1200" dirty="0" smtClean="0">
              <a:solidFill>
                <a:srgbClr val="002060"/>
              </a:solidFill>
            </a:rPr>
            <a:t>понимание смысла и ценности  человеческих взаимоотношений</a:t>
          </a:r>
          <a:endParaRPr lang="ru-RU" sz="1300" b="1" kern="1200" dirty="0">
            <a:solidFill>
              <a:srgbClr val="002060"/>
            </a:solidFill>
          </a:endParaRPr>
        </a:p>
      </dsp:txBody>
      <dsp:txXfrm>
        <a:off x="5560646" y="990054"/>
        <a:ext cx="1697236" cy="990054"/>
      </dsp:txXfrm>
    </dsp:sp>
    <dsp:sp modelId="{FA71AA01-3568-42E3-80B7-66AC26AF5535}">
      <dsp:nvSpPr>
        <dsp:cNvPr id="0" name=""/>
        <dsp:cNvSpPr/>
      </dsp:nvSpPr>
      <dsp:spPr>
        <a:xfrm>
          <a:off x="5136337" y="1485081"/>
          <a:ext cx="424309" cy="0"/>
        </a:xfrm>
        <a:prstGeom prst="line">
          <a:avLst/>
        </a:prstGeom>
        <a:noFill/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340CFB12-2FA2-4EC2-A7BA-745F804ACAEB}">
      <dsp:nvSpPr>
        <dsp:cNvPr id="0" name=""/>
        <dsp:cNvSpPr/>
      </dsp:nvSpPr>
      <dsp:spPr>
        <a:xfrm rot="5400000">
          <a:off x="3550383" y="1718281"/>
          <a:ext cx="1818079" cy="1350434"/>
        </a:xfrm>
        <a:prstGeom prst="line">
          <a:avLst/>
        </a:prstGeom>
        <a:noFill/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9888960A-0ED8-43E8-B985-5AC2298A9C7B}">
      <dsp:nvSpPr>
        <dsp:cNvPr id="0" name=""/>
        <dsp:cNvSpPr/>
      </dsp:nvSpPr>
      <dsp:spPr>
        <a:xfrm>
          <a:off x="5560646" y="1980108"/>
          <a:ext cx="1697236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C00000"/>
              </a:solidFill>
            </a:rPr>
            <a:t>Понимание </a:t>
          </a:r>
          <a:r>
            <a:rPr lang="ru-RU" sz="1300" b="1" kern="1200" dirty="0" smtClean="0">
              <a:solidFill>
                <a:srgbClr val="002060"/>
              </a:solidFill>
            </a:rPr>
            <a:t>неповторимого своеобразия  </a:t>
          </a:r>
          <a:r>
            <a:rPr lang="ru-RU" sz="1300" b="1" kern="1200" dirty="0" smtClean="0">
              <a:solidFill>
                <a:srgbClr val="C00000"/>
              </a:solidFill>
            </a:rPr>
            <a:t>культуры и истории </a:t>
          </a:r>
          <a:r>
            <a:rPr lang="ru-RU" sz="1300" b="1" kern="1200" dirty="0" smtClean="0">
              <a:solidFill>
                <a:srgbClr val="002060"/>
              </a:solidFill>
            </a:rPr>
            <a:t>своей страны и мира  </a:t>
          </a:r>
          <a:endParaRPr lang="ru-RU" sz="1300" b="1" kern="1200" dirty="0">
            <a:solidFill>
              <a:srgbClr val="002060"/>
            </a:solidFill>
          </a:endParaRPr>
        </a:p>
      </dsp:txBody>
      <dsp:txXfrm>
        <a:off x="5560646" y="1980108"/>
        <a:ext cx="1697236" cy="990054"/>
      </dsp:txXfrm>
    </dsp:sp>
    <dsp:sp modelId="{B2DF52F5-DCA2-41EC-8679-2E1776EA6375}">
      <dsp:nvSpPr>
        <dsp:cNvPr id="0" name=""/>
        <dsp:cNvSpPr/>
      </dsp:nvSpPr>
      <dsp:spPr>
        <a:xfrm>
          <a:off x="5136337" y="2475136"/>
          <a:ext cx="424309" cy="0"/>
        </a:xfrm>
        <a:prstGeom prst="line">
          <a:avLst/>
        </a:prstGeom>
        <a:noFill/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C7F6FF0C-82B5-4EBF-AA87-037ED1C5315D}">
      <dsp:nvSpPr>
        <dsp:cNvPr id="0" name=""/>
        <dsp:cNvSpPr/>
      </dsp:nvSpPr>
      <dsp:spPr>
        <a:xfrm rot="5400000">
          <a:off x="4051803" y="2692099"/>
          <a:ext cx="1298951" cy="863893"/>
        </a:xfrm>
        <a:prstGeom prst="line">
          <a:avLst/>
        </a:prstGeom>
        <a:noFill/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370502-239E-4E08-8654-4AC1BEA13082}">
      <dsp:nvSpPr>
        <dsp:cNvPr id="0" name=""/>
        <dsp:cNvSpPr/>
      </dsp:nvSpPr>
      <dsp:spPr>
        <a:xfrm>
          <a:off x="1731193" y="879292"/>
          <a:ext cx="2288864" cy="45993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ученик</a:t>
          </a:r>
          <a:endParaRPr lang="ru-RU" sz="2000" kern="1200" dirty="0"/>
        </a:p>
      </dsp:txBody>
      <dsp:txXfrm>
        <a:off x="1731193" y="879292"/>
        <a:ext cx="2288864" cy="459934"/>
      </dsp:txXfrm>
    </dsp:sp>
    <dsp:sp modelId="{2A55700B-1BB8-4508-A68B-82D126D71CD2}">
      <dsp:nvSpPr>
        <dsp:cNvPr id="0" name=""/>
        <dsp:cNvSpPr/>
      </dsp:nvSpPr>
      <dsp:spPr>
        <a:xfrm>
          <a:off x="5113115" y="811656"/>
          <a:ext cx="2288864" cy="45993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учитель</a:t>
          </a:r>
          <a:endParaRPr lang="ru-RU" sz="2000" kern="1200" dirty="0"/>
        </a:p>
      </dsp:txBody>
      <dsp:txXfrm>
        <a:off x="5113115" y="811656"/>
        <a:ext cx="2288864" cy="459934"/>
      </dsp:txXfrm>
    </dsp:sp>
    <dsp:sp modelId="{D129A2B4-3CEB-44FA-AA15-92D6FD5373F6}">
      <dsp:nvSpPr>
        <dsp:cNvPr id="0" name=""/>
        <dsp:cNvSpPr/>
      </dsp:nvSpPr>
      <dsp:spPr>
        <a:xfrm>
          <a:off x="4095153" y="5404264"/>
          <a:ext cx="953693" cy="953693"/>
        </a:xfrm>
        <a:prstGeom prst="triangle">
          <a:avLst/>
        </a:prstGeom>
        <a:solidFill>
          <a:schemeClr val="bg1">
            <a:lumMod val="5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BC5A39E-6DA5-42DF-A225-B0EC4CE41B60}">
      <dsp:nvSpPr>
        <dsp:cNvPr id="0" name=""/>
        <dsp:cNvSpPr/>
      </dsp:nvSpPr>
      <dsp:spPr>
        <a:xfrm>
          <a:off x="1710918" y="5004984"/>
          <a:ext cx="5722162" cy="386563"/>
        </a:xfrm>
        <a:prstGeom prst="rect">
          <a:avLst/>
        </a:prstGeom>
        <a:solidFill>
          <a:schemeClr val="bg1">
            <a:lumMod val="5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AC7C0B4-D2E7-4553-8FBD-5481FF0E5EAF}">
      <dsp:nvSpPr>
        <dsp:cNvPr id="0" name=""/>
        <dsp:cNvSpPr/>
      </dsp:nvSpPr>
      <dsp:spPr>
        <a:xfrm>
          <a:off x="5080636" y="4175906"/>
          <a:ext cx="2288864" cy="7833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Мониторинг уровня понимания</a:t>
          </a:r>
          <a:endParaRPr lang="ru-RU" sz="1400" kern="1200" dirty="0"/>
        </a:p>
      </dsp:txBody>
      <dsp:txXfrm>
        <a:off x="5080636" y="4175906"/>
        <a:ext cx="2288864" cy="783300"/>
      </dsp:txXfrm>
    </dsp:sp>
    <dsp:sp modelId="{F475F615-A8B7-4307-ADC3-9EFE4C1A0295}">
      <dsp:nvSpPr>
        <dsp:cNvPr id="0" name=""/>
        <dsp:cNvSpPr/>
      </dsp:nvSpPr>
      <dsp:spPr>
        <a:xfrm>
          <a:off x="5080636" y="3331569"/>
          <a:ext cx="2288864" cy="7833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Адекватные задаче методы обучения</a:t>
          </a:r>
          <a:endParaRPr lang="ru-RU" sz="1400" kern="1200" dirty="0"/>
        </a:p>
      </dsp:txBody>
      <dsp:txXfrm>
        <a:off x="5080636" y="3331569"/>
        <a:ext cx="2288864" cy="783300"/>
      </dsp:txXfrm>
    </dsp:sp>
    <dsp:sp modelId="{DCF7E683-F1C1-48D3-A197-E5C0B9FE25D7}">
      <dsp:nvSpPr>
        <dsp:cNvPr id="0" name=""/>
        <dsp:cNvSpPr/>
      </dsp:nvSpPr>
      <dsp:spPr>
        <a:xfrm>
          <a:off x="5080636" y="2487233"/>
          <a:ext cx="2288864" cy="7833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Учебный диалог</a:t>
          </a:r>
          <a:endParaRPr lang="ru-RU" sz="1400" kern="1200" dirty="0"/>
        </a:p>
      </dsp:txBody>
      <dsp:txXfrm>
        <a:off x="5080636" y="2487233"/>
        <a:ext cx="2288864" cy="783300"/>
      </dsp:txXfrm>
    </dsp:sp>
    <dsp:sp modelId="{4919B816-E8C9-4D18-AA85-383FE8C6D9B0}">
      <dsp:nvSpPr>
        <dsp:cNvPr id="0" name=""/>
        <dsp:cNvSpPr/>
      </dsp:nvSpPr>
      <dsp:spPr>
        <a:xfrm>
          <a:off x="5080636" y="1627637"/>
          <a:ext cx="2288864" cy="7833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Формирование «базы доверия»</a:t>
          </a:r>
          <a:endParaRPr lang="ru-RU" sz="1400" kern="1200" dirty="0"/>
        </a:p>
      </dsp:txBody>
      <dsp:txXfrm>
        <a:off x="5080636" y="1627637"/>
        <a:ext cx="2288864" cy="783300"/>
      </dsp:txXfrm>
    </dsp:sp>
    <dsp:sp modelId="{44B40A53-5054-4B40-9324-75759F24374C}">
      <dsp:nvSpPr>
        <dsp:cNvPr id="0" name=""/>
        <dsp:cNvSpPr/>
      </dsp:nvSpPr>
      <dsp:spPr>
        <a:xfrm>
          <a:off x="1774498" y="4175906"/>
          <a:ext cx="2288864" cy="7833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Внутренняя  мотивация</a:t>
          </a:r>
          <a:endParaRPr lang="ru-RU" sz="1400" kern="1200" dirty="0"/>
        </a:p>
      </dsp:txBody>
      <dsp:txXfrm>
        <a:off x="1774498" y="4175906"/>
        <a:ext cx="2288864" cy="783300"/>
      </dsp:txXfrm>
    </dsp:sp>
    <dsp:sp modelId="{19F87780-C0D1-44CA-821F-BD7354487D75}">
      <dsp:nvSpPr>
        <dsp:cNvPr id="0" name=""/>
        <dsp:cNvSpPr/>
      </dsp:nvSpPr>
      <dsp:spPr>
        <a:xfrm>
          <a:off x="1774498" y="3331569"/>
          <a:ext cx="2288864" cy="7833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Развитые познавательные процессы</a:t>
          </a:r>
          <a:endParaRPr lang="ru-RU" sz="1400" kern="1200" dirty="0"/>
        </a:p>
      </dsp:txBody>
      <dsp:txXfrm>
        <a:off x="1774498" y="3331569"/>
        <a:ext cx="2288864" cy="783300"/>
      </dsp:txXfrm>
    </dsp:sp>
    <dsp:sp modelId="{14AE7809-D9C0-4B76-ACA0-59BD14F8F8B0}">
      <dsp:nvSpPr>
        <dsp:cNvPr id="0" name=""/>
        <dsp:cNvSpPr/>
      </dsp:nvSpPr>
      <dsp:spPr>
        <a:xfrm>
          <a:off x="1774498" y="2487233"/>
          <a:ext cx="2288864" cy="7833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Развитые коммуникативные навыки</a:t>
          </a:r>
          <a:endParaRPr lang="ru-RU" sz="1400" kern="1200" dirty="0"/>
        </a:p>
      </dsp:txBody>
      <dsp:txXfrm>
        <a:off x="1774498" y="2487233"/>
        <a:ext cx="2288864" cy="783300"/>
      </dsp:txXfrm>
    </dsp:sp>
    <dsp:sp modelId="{6DF976A3-0901-49C2-879B-1B0405430825}">
      <dsp:nvSpPr>
        <dsp:cNvPr id="0" name=""/>
        <dsp:cNvSpPr/>
      </dsp:nvSpPr>
      <dsp:spPr>
        <a:xfrm>
          <a:off x="1774498" y="1627637"/>
          <a:ext cx="2288864" cy="7833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Эмоциональное благополучие</a:t>
          </a:r>
          <a:endParaRPr lang="ru-RU" sz="1400" kern="1200" dirty="0"/>
        </a:p>
      </dsp:txBody>
      <dsp:txXfrm>
        <a:off x="1774498" y="1627637"/>
        <a:ext cx="2288864" cy="7833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D5FBE1-6C97-4A15-A2C5-393AAA1B574E}">
      <dsp:nvSpPr>
        <dsp:cNvPr id="0" name=""/>
        <dsp:cNvSpPr/>
      </dsp:nvSpPr>
      <dsp:spPr>
        <a:xfrm>
          <a:off x="988619" y="-39302"/>
          <a:ext cx="6452444" cy="6452444"/>
        </a:xfrm>
        <a:prstGeom prst="circularArrow">
          <a:avLst>
            <a:gd name="adj1" fmla="val 5544"/>
            <a:gd name="adj2" fmla="val 330680"/>
            <a:gd name="adj3" fmla="val 13763477"/>
            <a:gd name="adj4" fmla="val 17393545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DA4744D-B05C-4D5C-821E-E31670F4933D}">
      <dsp:nvSpPr>
        <dsp:cNvPr id="0" name=""/>
        <dsp:cNvSpPr/>
      </dsp:nvSpPr>
      <dsp:spPr>
        <a:xfrm>
          <a:off x="2696017" y="2193"/>
          <a:ext cx="3037649" cy="1518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Учебная деятельность в рамках урока</a:t>
          </a:r>
          <a:endParaRPr lang="ru-RU" sz="1400" b="1" kern="1200" dirty="0"/>
        </a:p>
      </dsp:txBody>
      <dsp:txXfrm>
        <a:off x="2696017" y="2193"/>
        <a:ext cx="3037649" cy="1518824"/>
      </dsp:txXfrm>
    </dsp:sp>
    <dsp:sp modelId="{6D2CABF9-8D1C-4A5F-A482-4F25D6496B25}">
      <dsp:nvSpPr>
        <dsp:cNvPr id="0" name=""/>
        <dsp:cNvSpPr/>
      </dsp:nvSpPr>
      <dsp:spPr>
        <a:xfrm>
          <a:off x="5312920" y="1903485"/>
          <a:ext cx="3037649" cy="1518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Самостоятельная учебная деятельность в рамках дистанционного обучения</a:t>
          </a:r>
          <a:endParaRPr lang="ru-RU" sz="1400" b="1" kern="1200" dirty="0"/>
        </a:p>
      </dsp:txBody>
      <dsp:txXfrm>
        <a:off x="5312920" y="1903485"/>
        <a:ext cx="3037649" cy="1518824"/>
      </dsp:txXfrm>
    </dsp:sp>
    <dsp:sp modelId="{EB6AE9BA-8533-4B15-A8C8-F381F0149684}">
      <dsp:nvSpPr>
        <dsp:cNvPr id="0" name=""/>
        <dsp:cNvSpPr/>
      </dsp:nvSpPr>
      <dsp:spPr>
        <a:xfrm>
          <a:off x="4313352" y="4979839"/>
          <a:ext cx="3037649" cy="1518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Внеурочная познавательная деятельность – включенность в социальный контекст</a:t>
          </a:r>
          <a:endParaRPr lang="ru-RU" sz="1400" b="1" kern="1200" dirty="0"/>
        </a:p>
      </dsp:txBody>
      <dsp:txXfrm>
        <a:off x="4313352" y="4979839"/>
        <a:ext cx="3037649" cy="1518824"/>
      </dsp:txXfrm>
    </dsp:sp>
    <dsp:sp modelId="{28869EAF-C4DF-461B-A955-B34D66C08D0E}">
      <dsp:nvSpPr>
        <dsp:cNvPr id="0" name=""/>
        <dsp:cNvSpPr/>
      </dsp:nvSpPr>
      <dsp:spPr>
        <a:xfrm>
          <a:off x="1078681" y="4979839"/>
          <a:ext cx="3037649" cy="1518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Исследовательская деятельность</a:t>
          </a:r>
          <a:endParaRPr lang="ru-RU" sz="1400" b="1" kern="1200" dirty="0"/>
        </a:p>
      </dsp:txBody>
      <dsp:txXfrm>
        <a:off x="1078681" y="4979839"/>
        <a:ext cx="3037649" cy="1518824"/>
      </dsp:txXfrm>
    </dsp:sp>
    <dsp:sp modelId="{D56D4E98-96BD-4118-8387-8E8267D1569F}">
      <dsp:nvSpPr>
        <dsp:cNvPr id="0" name=""/>
        <dsp:cNvSpPr/>
      </dsp:nvSpPr>
      <dsp:spPr>
        <a:xfrm>
          <a:off x="79113" y="1903485"/>
          <a:ext cx="3037649" cy="1518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/>
            <a:t>Фандрайзинг</a:t>
          </a:r>
          <a:r>
            <a:rPr lang="ru-RU" sz="1400" b="1" kern="1200" dirty="0" smtClean="0"/>
            <a:t> – социальное проектирование</a:t>
          </a:r>
          <a:endParaRPr lang="ru-RU" sz="1400" b="1" kern="1200" dirty="0"/>
        </a:p>
      </dsp:txBody>
      <dsp:txXfrm>
        <a:off x="79113" y="1903485"/>
        <a:ext cx="3037649" cy="151882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AC3203-A9F6-4561-80FD-7CD7C76A18C4}">
      <dsp:nvSpPr>
        <dsp:cNvPr id="0" name=""/>
        <dsp:cNvSpPr/>
      </dsp:nvSpPr>
      <dsp:spPr>
        <a:xfrm>
          <a:off x="0" y="203199"/>
          <a:ext cx="3657600" cy="36576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C5DED3-8AAF-46B1-B687-F5D2F1E41006}">
      <dsp:nvSpPr>
        <dsp:cNvPr id="0" name=""/>
        <dsp:cNvSpPr/>
      </dsp:nvSpPr>
      <dsp:spPr>
        <a:xfrm>
          <a:off x="1828800" y="203199"/>
          <a:ext cx="4267200" cy="36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Методы развития мотивации</a:t>
          </a:r>
          <a:endParaRPr lang="ru-RU" sz="2100" kern="1200" dirty="0"/>
        </a:p>
      </dsp:txBody>
      <dsp:txXfrm>
        <a:off x="1828800" y="203199"/>
        <a:ext cx="4267200" cy="777239"/>
      </dsp:txXfrm>
    </dsp:sp>
    <dsp:sp modelId="{211CCBB9-7C54-417A-8FD1-E2F8B76DC33D}">
      <dsp:nvSpPr>
        <dsp:cNvPr id="0" name=""/>
        <dsp:cNvSpPr/>
      </dsp:nvSpPr>
      <dsp:spPr>
        <a:xfrm>
          <a:off x="480059" y="980439"/>
          <a:ext cx="2697480" cy="269748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F84C6D-C559-4A30-85D3-7F51C7DF744B}">
      <dsp:nvSpPr>
        <dsp:cNvPr id="0" name=""/>
        <dsp:cNvSpPr/>
      </dsp:nvSpPr>
      <dsp:spPr>
        <a:xfrm>
          <a:off x="1828800" y="980439"/>
          <a:ext cx="4267200" cy="26974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Методы развития познавательных процессов</a:t>
          </a:r>
          <a:endParaRPr lang="ru-RU" sz="2100" kern="1200" dirty="0"/>
        </a:p>
      </dsp:txBody>
      <dsp:txXfrm>
        <a:off x="1828800" y="980439"/>
        <a:ext cx="4267200" cy="777240"/>
      </dsp:txXfrm>
    </dsp:sp>
    <dsp:sp modelId="{585004E2-1581-4230-BEDC-EF25DE7C7729}">
      <dsp:nvSpPr>
        <dsp:cNvPr id="0" name=""/>
        <dsp:cNvSpPr/>
      </dsp:nvSpPr>
      <dsp:spPr>
        <a:xfrm>
          <a:off x="960120" y="1757680"/>
          <a:ext cx="1737360" cy="173736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DC53BF-4CB9-4CDC-ACE4-6603F4D7D2BC}">
      <dsp:nvSpPr>
        <dsp:cNvPr id="0" name=""/>
        <dsp:cNvSpPr/>
      </dsp:nvSpPr>
      <dsp:spPr>
        <a:xfrm>
          <a:off x="1828800" y="1757680"/>
          <a:ext cx="4267200" cy="17373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Методы групповой работы </a:t>
          </a:r>
          <a:endParaRPr lang="ru-RU" sz="2100" kern="1200" dirty="0"/>
        </a:p>
      </dsp:txBody>
      <dsp:txXfrm>
        <a:off x="1828800" y="1757680"/>
        <a:ext cx="4267200" cy="777240"/>
      </dsp:txXfrm>
    </dsp:sp>
    <dsp:sp modelId="{E2E53C2C-E8E9-4ABC-97AE-BA1665350B85}">
      <dsp:nvSpPr>
        <dsp:cNvPr id="0" name=""/>
        <dsp:cNvSpPr/>
      </dsp:nvSpPr>
      <dsp:spPr>
        <a:xfrm>
          <a:off x="1440180" y="2534920"/>
          <a:ext cx="777240" cy="77724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DFB282-DD36-4C8A-81E7-35D7159D47BE}">
      <dsp:nvSpPr>
        <dsp:cNvPr id="0" name=""/>
        <dsp:cNvSpPr/>
      </dsp:nvSpPr>
      <dsp:spPr>
        <a:xfrm>
          <a:off x="1828800" y="2534920"/>
          <a:ext cx="4267200" cy="7772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Методы коррекции эмоционального состояния</a:t>
          </a:r>
          <a:endParaRPr lang="ru-RU" sz="2100" kern="1200" dirty="0"/>
        </a:p>
      </dsp:txBody>
      <dsp:txXfrm>
        <a:off x="1828800" y="2534920"/>
        <a:ext cx="4267200" cy="77724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10E258-583D-4B44-AEC4-CDDA68DE56EC}">
      <dsp:nvSpPr>
        <dsp:cNvPr id="0" name=""/>
        <dsp:cNvSpPr/>
      </dsp:nvSpPr>
      <dsp:spPr>
        <a:xfrm>
          <a:off x="0" y="15867"/>
          <a:ext cx="5143536" cy="514353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9F86AAB-CAD5-4EC1-B0D7-9E2ADC443010}">
      <dsp:nvSpPr>
        <dsp:cNvPr id="0" name=""/>
        <dsp:cNvSpPr/>
      </dsp:nvSpPr>
      <dsp:spPr>
        <a:xfrm>
          <a:off x="2571768" y="15868"/>
          <a:ext cx="6000791" cy="514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Практикум</a:t>
          </a:r>
          <a:endParaRPr lang="ru-RU" sz="1900" kern="1200" dirty="0"/>
        </a:p>
      </dsp:txBody>
      <dsp:txXfrm>
        <a:off x="2571768" y="15868"/>
        <a:ext cx="3000395" cy="822965"/>
      </dsp:txXfrm>
    </dsp:sp>
    <dsp:sp modelId="{E8601C75-C32B-4B85-81F4-4ABE6D65F44A}">
      <dsp:nvSpPr>
        <dsp:cNvPr id="0" name=""/>
        <dsp:cNvSpPr/>
      </dsp:nvSpPr>
      <dsp:spPr>
        <a:xfrm>
          <a:off x="540071" y="838833"/>
          <a:ext cx="4063393" cy="406339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D730E77-2C2A-4704-8E78-76549CAF0ACA}">
      <dsp:nvSpPr>
        <dsp:cNvPr id="0" name=""/>
        <dsp:cNvSpPr/>
      </dsp:nvSpPr>
      <dsp:spPr>
        <a:xfrm>
          <a:off x="2571768" y="838833"/>
          <a:ext cx="6000791" cy="40633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Секция НОУ «Социальное познание»</a:t>
          </a:r>
          <a:endParaRPr lang="ru-RU" sz="1900" kern="1200" dirty="0"/>
        </a:p>
      </dsp:txBody>
      <dsp:txXfrm>
        <a:off x="2571768" y="838833"/>
        <a:ext cx="3000395" cy="822965"/>
      </dsp:txXfrm>
    </dsp:sp>
    <dsp:sp modelId="{18499694-7821-43F5-8E70-62B6229C74C9}">
      <dsp:nvSpPr>
        <dsp:cNvPr id="0" name=""/>
        <dsp:cNvSpPr/>
      </dsp:nvSpPr>
      <dsp:spPr>
        <a:xfrm>
          <a:off x="1080142" y="1661799"/>
          <a:ext cx="2983250" cy="298325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555ED77-B589-4A63-8216-7BEBE81AFE3E}">
      <dsp:nvSpPr>
        <dsp:cNvPr id="0" name=""/>
        <dsp:cNvSpPr/>
      </dsp:nvSpPr>
      <dsp:spPr>
        <a:xfrm>
          <a:off x="2571768" y="1661799"/>
          <a:ext cx="6000791" cy="2983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Дистанционное обучение</a:t>
          </a:r>
          <a:endParaRPr lang="ru-RU" sz="1900" kern="1200" dirty="0"/>
        </a:p>
      </dsp:txBody>
      <dsp:txXfrm>
        <a:off x="2571768" y="1661799"/>
        <a:ext cx="3000395" cy="822965"/>
      </dsp:txXfrm>
    </dsp:sp>
    <dsp:sp modelId="{CE9CF8F5-072B-4D78-9B27-03B38E07F1C6}">
      <dsp:nvSpPr>
        <dsp:cNvPr id="0" name=""/>
        <dsp:cNvSpPr/>
      </dsp:nvSpPr>
      <dsp:spPr>
        <a:xfrm>
          <a:off x="1620213" y="2484765"/>
          <a:ext cx="1903108" cy="190310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35464E3-D72D-4C04-A883-0FB859C72258}">
      <dsp:nvSpPr>
        <dsp:cNvPr id="0" name=""/>
        <dsp:cNvSpPr/>
      </dsp:nvSpPr>
      <dsp:spPr>
        <a:xfrm>
          <a:off x="2571768" y="2484765"/>
          <a:ext cx="6000791" cy="19031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Исследовательская работа</a:t>
          </a:r>
          <a:endParaRPr lang="ru-RU" sz="1900" kern="1200" dirty="0"/>
        </a:p>
      </dsp:txBody>
      <dsp:txXfrm>
        <a:off x="2571768" y="2484765"/>
        <a:ext cx="3000395" cy="822965"/>
      </dsp:txXfrm>
    </dsp:sp>
    <dsp:sp modelId="{1E3C500A-EAD5-4174-940E-49009172BEA8}">
      <dsp:nvSpPr>
        <dsp:cNvPr id="0" name=""/>
        <dsp:cNvSpPr/>
      </dsp:nvSpPr>
      <dsp:spPr>
        <a:xfrm>
          <a:off x="2160285" y="3307731"/>
          <a:ext cx="822965" cy="82296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DC28FEF-2EAD-4A9F-8FFA-AF8B58B84E37}">
      <dsp:nvSpPr>
        <dsp:cNvPr id="0" name=""/>
        <dsp:cNvSpPr/>
      </dsp:nvSpPr>
      <dsp:spPr>
        <a:xfrm>
          <a:off x="2571768" y="3307731"/>
          <a:ext cx="6000791" cy="82296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Участие в работе научно-практических конференций</a:t>
          </a:r>
          <a:endParaRPr lang="ru-RU" sz="1900" kern="1200" dirty="0"/>
        </a:p>
      </dsp:txBody>
      <dsp:txXfrm>
        <a:off x="2571768" y="3307731"/>
        <a:ext cx="3000395" cy="822965"/>
      </dsp:txXfrm>
    </dsp:sp>
    <dsp:sp modelId="{8183324C-20E6-43E7-BDAD-3EC8E5F51CBB}">
      <dsp:nvSpPr>
        <dsp:cNvPr id="0" name=""/>
        <dsp:cNvSpPr/>
      </dsp:nvSpPr>
      <dsp:spPr>
        <a:xfrm>
          <a:off x="5572164" y="15868"/>
          <a:ext cx="3000395" cy="822965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Готовимся к ГИА (9классы)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smtClean="0"/>
            <a:t>Право 910 </a:t>
          </a:r>
          <a:r>
            <a:rPr lang="ru-RU" sz="1500" kern="1200" dirty="0" smtClean="0"/>
            <a:t>классы)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Готовимся к ЕГЭ (11 классы)</a:t>
          </a:r>
          <a:endParaRPr lang="ru-RU" sz="1500" kern="1200" dirty="0"/>
        </a:p>
      </dsp:txBody>
      <dsp:txXfrm>
        <a:off x="5572164" y="15868"/>
        <a:ext cx="3000395" cy="822965"/>
      </dsp:txXfrm>
    </dsp:sp>
    <dsp:sp modelId="{9D35B1DD-2040-49D3-A7AE-089E1AD4819E}">
      <dsp:nvSpPr>
        <dsp:cNvPr id="0" name=""/>
        <dsp:cNvSpPr/>
      </dsp:nvSpPr>
      <dsp:spPr>
        <a:xfrm>
          <a:off x="5572164" y="838833"/>
          <a:ext cx="3000395" cy="822965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7-10 классы</a:t>
          </a:r>
          <a:endParaRPr lang="ru-RU" sz="1500" kern="1200" dirty="0"/>
        </a:p>
      </dsp:txBody>
      <dsp:txXfrm>
        <a:off x="5572164" y="838833"/>
        <a:ext cx="3000395" cy="822965"/>
      </dsp:txXfrm>
    </dsp:sp>
    <dsp:sp modelId="{0D3DD1D5-40FD-41FF-B19C-0F11C3FA69C5}">
      <dsp:nvSpPr>
        <dsp:cNvPr id="0" name=""/>
        <dsp:cNvSpPr/>
      </dsp:nvSpPr>
      <dsp:spPr>
        <a:xfrm>
          <a:off x="5572164" y="1661799"/>
          <a:ext cx="3000395" cy="822965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ВЗМШ «Открытый лицей»</a:t>
          </a:r>
          <a:endParaRPr lang="ru-RU" sz="1500" kern="1200" dirty="0"/>
        </a:p>
      </dsp:txBody>
      <dsp:txXfrm>
        <a:off x="5572164" y="1661799"/>
        <a:ext cx="3000395" cy="82296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23126E-0FE3-4B85-93F5-7DEE0CE2B378}">
      <dsp:nvSpPr>
        <dsp:cNvPr id="0" name=""/>
        <dsp:cNvSpPr/>
      </dsp:nvSpPr>
      <dsp:spPr>
        <a:xfrm>
          <a:off x="0" y="1080299"/>
          <a:ext cx="2175867" cy="87034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Незнание</a:t>
          </a:r>
          <a:endParaRPr lang="ru-RU" sz="2200" kern="1200" dirty="0"/>
        </a:p>
      </dsp:txBody>
      <dsp:txXfrm>
        <a:off x="0" y="1080299"/>
        <a:ext cx="2175867" cy="870346"/>
      </dsp:txXfrm>
    </dsp:sp>
    <dsp:sp modelId="{62F649CD-44A7-4CA7-9AFD-93AE2EAF6F21}">
      <dsp:nvSpPr>
        <dsp:cNvPr id="0" name=""/>
        <dsp:cNvSpPr/>
      </dsp:nvSpPr>
      <dsp:spPr>
        <a:xfrm>
          <a:off x="1939454" y="1080299"/>
          <a:ext cx="2175867" cy="87034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Знание</a:t>
          </a:r>
          <a:endParaRPr lang="ru-RU" sz="2200" kern="1200" dirty="0"/>
        </a:p>
      </dsp:txBody>
      <dsp:txXfrm>
        <a:off x="1939454" y="1080299"/>
        <a:ext cx="2175867" cy="870346"/>
      </dsp:txXfrm>
    </dsp:sp>
    <dsp:sp modelId="{169E658F-1F90-4C70-A078-99088F0C0D92}">
      <dsp:nvSpPr>
        <dsp:cNvPr id="0" name=""/>
        <dsp:cNvSpPr/>
      </dsp:nvSpPr>
      <dsp:spPr>
        <a:xfrm>
          <a:off x="3920132" y="1071569"/>
          <a:ext cx="2175867" cy="87034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Усвоение</a:t>
          </a:r>
          <a:endParaRPr lang="ru-RU" sz="2200" kern="1200" dirty="0"/>
        </a:p>
      </dsp:txBody>
      <dsp:txXfrm>
        <a:off x="3920132" y="1071569"/>
        <a:ext cx="2175867" cy="87034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41032E-A70E-4C6A-B374-98CE40D170B1}">
      <dsp:nvSpPr>
        <dsp:cNvPr id="0" name=""/>
        <dsp:cNvSpPr/>
      </dsp:nvSpPr>
      <dsp:spPr>
        <a:xfrm>
          <a:off x="4150" y="1145896"/>
          <a:ext cx="1286790" cy="7720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Восприятие</a:t>
          </a:r>
          <a:endParaRPr lang="ru-RU" sz="1500" b="1" kern="1200" dirty="0"/>
        </a:p>
      </dsp:txBody>
      <dsp:txXfrm>
        <a:off x="4150" y="1145896"/>
        <a:ext cx="1286790" cy="772074"/>
      </dsp:txXfrm>
    </dsp:sp>
    <dsp:sp modelId="{9CEA9EB8-72C7-45BC-9D0C-1A57457C51C8}">
      <dsp:nvSpPr>
        <dsp:cNvPr id="0" name=""/>
        <dsp:cNvSpPr/>
      </dsp:nvSpPr>
      <dsp:spPr>
        <a:xfrm>
          <a:off x="1419620" y="1372371"/>
          <a:ext cx="272799" cy="31912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1419620" y="1372371"/>
        <a:ext cx="272799" cy="319124"/>
      </dsp:txXfrm>
    </dsp:sp>
    <dsp:sp modelId="{34B88277-C6A1-4C6A-8ED7-85A2F0CE3CA1}">
      <dsp:nvSpPr>
        <dsp:cNvPr id="0" name=""/>
        <dsp:cNvSpPr/>
      </dsp:nvSpPr>
      <dsp:spPr>
        <a:xfrm>
          <a:off x="1805658" y="1145896"/>
          <a:ext cx="1286790" cy="7720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Понимание</a:t>
          </a:r>
          <a:endParaRPr lang="ru-RU" sz="1500" b="1" kern="1200" dirty="0"/>
        </a:p>
      </dsp:txBody>
      <dsp:txXfrm>
        <a:off x="1805658" y="1145896"/>
        <a:ext cx="1286790" cy="772074"/>
      </dsp:txXfrm>
    </dsp:sp>
    <dsp:sp modelId="{587B7685-5FD1-47CD-979C-8AB969F8B259}">
      <dsp:nvSpPr>
        <dsp:cNvPr id="0" name=""/>
        <dsp:cNvSpPr/>
      </dsp:nvSpPr>
      <dsp:spPr>
        <a:xfrm>
          <a:off x="3221128" y="1372371"/>
          <a:ext cx="272799" cy="31912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3221128" y="1372371"/>
        <a:ext cx="272799" cy="319124"/>
      </dsp:txXfrm>
    </dsp:sp>
    <dsp:sp modelId="{75D30045-ACDA-4ED0-B650-C0E763C8EA41}">
      <dsp:nvSpPr>
        <dsp:cNvPr id="0" name=""/>
        <dsp:cNvSpPr/>
      </dsp:nvSpPr>
      <dsp:spPr>
        <a:xfrm>
          <a:off x="3607165" y="1145896"/>
          <a:ext cx="1286790" cy="7720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Осмысление</a:t>
          </a:r>
          <a:endParaRPr lang="ru-RU" sz="1500" b="1" kern="1200" dirty="0"/>
        </a:p>
      </dsp:txBody>
      <dsp:txXfrm>
        <a:off x="3607165" y="1145896"/>
        <a:ext cx="1286790" cy="772074"/>
      </dsp:txXfrm>
    </dsp:sp>
    <dsp:sp modelId="{599AFDA7-248D-4494-B32C-0562663E9E91}">
      <dsp:nvSpPr>
        <dsp:cNvPr id="0" name=""/>
        <dsp:cNvSpPr/>
      </dsp:nvSpPr>
      <dsp:spPr>
        <a:xfrm>
          <a:off x="5022635" y="1372371"/>
          <a:ext cx="272799" cy="31912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5022635" y="1372371"/>
        <a:ext cx="272799" cy="319124"/>
      </dsp:txXfrm>
    </dsp:sp>
    <dsp:sp modelId="{C755AA1A-BFDF-4924-84C0-F6A7905427D5}">
      <dsp:nvSpPr>
        <dsp:cNvPr id="0" name=""/>
        <dsp:cNvSpPr/>
      </dsp:nvSpPr>
      <dsp:spPr>
        <a:xfrm>
          <a:off x="5408672" y="1145896"/>
          <a:ext cx="1286790" cy="7720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Закрепление</a:t>
          </a:r>
          <a:endParaRPr lang="ru-RU" sz="1500" b="1" kern="1200" dirty="0"/>
        </a:p>
      </dsp:txBody>
      <dsp:txXfrm>
        <a:off x="5408672" y="1145896"/>
        <a:ext cx="1286790" cy="772074"/>
      </dsp:txXfrm>
    </dsp:sp>
    <dsp:sp modelId="{4B4D96F9-E646-4E5D-96C2-43CDFF123E15}">
      <dsp:nvSpPr>
        <dsp:cNvPr id="0" name=""/>
        <dsp:cNvSpPr/>
      </dsp:nvSpPr>
      <dsp:spPr>
        <a:xfrm>
          <a:off x="6824142" y="1372371"/>
          <a:ext cx="272799" cy="31912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6824142" y="1372371"/>
        <a:ext cx="272799" cy="319124"/>
      </dsp:txXfrm>
    </dsp:sp>
    <dsp:sp modelId="{1937362C-A692-4A95-B803-1B4FBE243875}">
      <dsp:nvSpPr>
        <dsp:cNvPr id="0" name=""/>
        <dsp:cNvSpPr/>
      </dsp:nvSpPr>
      <dsp:spPr>
        <a:xfrm>
          <a:off x="7210180" y="1145896"/>
          <a:ext cx="1286790" cy="7720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Применение</a:t>
          </a:r>
          <a:endParaRPr lang="ru-RU" sz="1500" b="1" kern="1200" dirty="0"/>
        </a:p>
      </dsp:txBody>
      <dsp:txXfrm>
        <a:off x="7210180" y="1145896"/>
        <a:ext cx="1286790" cy="772074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0FAD61-6116-487F-8F25-0909D49639FA}">
      <dsp:nvSpPr>
        <dsp:cNvPr id="0" name=""/>
        <dsp:cNvSpPr/>
      </dsp:nvSpPr>
      <dsp:spPr>
        <a:xfrm>
          <a:off x="1346466" y="1099029"/>
          <a:ext cx="2521668" cy="16819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новое объективное знание</a:t>
          </a:r>
          <a:endParaRPr lang="ru-RU" sz="1600" b="1" kern="1200" dirty="0"/>
        </a:p>
      </dsp:txBody>
      <dsp:txXfrm>
        <a:off x="1749933" y="1099029"/>
        <a:ext cx="2118201" cy="1681953"/>
      </dsp:txXfrm>
    </dsp:sp>
    <dsp:sp modelId="{F4BA80B1-9931-4632-BB04-B34D5B8FD2E6}">
      <dsp:nvSpPr>
        <dsp:cNvPr id="0" name=""/>
        <dsp:cNvSpPr/>
      </dsp:nvSpPr>
      <dsp:spPr>
        <a:xfrm>
          <a:off x="1346466" y="2780982"/>
          <a:ext cx="2521668" cy="16819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сумма информации, представленная в индивидуальном сознании</a:t>
          </a:r>
          <a:endParaRPr lang="ru-RU" sz="1600" b="1" kern="1200" dirty="0"/>
        </a:p>
      </dsp:txBody>
      <dsp:txXfrm>
        <a:off x="1749933" y="2780982"/>
        <a:ext cx="2118201" cy="1681953"/>
      </dsp:txXfrm>
    </dsp:sp>
    <dsp:sp modelId="{1399BE43-AF3F-4244-AFA7-A4892F953EF8}">
      <dsp:nvSpPr>
        <dsp:cNvPr id="0" name=""/>
        <dsp:cNvSpPr/>
      </dsp:nvSpPr>
      <dsp:spPr>
        <a:xfrm>
          <a:off x="1576" y="426584"/>
          <a:ext cx="1681112" cy="16811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Познание</a:t>
          </a:r>
          <a:endParaRPr lang="ru-RU" sz="1800" kern="1200" dirty="0"/>
        </a:p>
      </dsp:txBody>
      <dsp:txXfrm>
        <a:off x="1576" y="426584"/>
        <a:ext cx="1681112" cy="1681112"/>
      </dsp:txXfrm>
    </dsp:sp>
    <dsp:sp modelId="{7F309BE9-070B-4414-85F6-D7174B2E43D7}">
      <dsp:nvSpPr>
        <dsp:cNvPr id="0" name=""/>
        <dsp:cNvSpPr/>
      </dsp:nvSpPr>
      <dsp:spPr>
        <a:xfrm>
          <a:off x="5549248" y="1099029"/>
          <a:ext cx="2521668" cy="16819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взаимодействие поступающей информации и системы наших знаний о мире</a:t>
          </a:r>
          <a:endParaRPr lang="ru-RU" sz="1600" b="1" kern="1200" dirty="0"/>
        </a:p>
      </dsp:txBody>
      <dsp:txXfrm>
        <a:off x="5952715" y="1099029"/>
        <a:ext cx="2118201" cy="1681953"/>
      </dsp:txXfrm>
    </dsp:sp>
    <dsp:sp modelId="{77158AFC-B5C8-4E16-921C-FE0DE4E216D7}">
      <dsp:nvSpPr>
        <dsp:cNvPr id="0" name=""/>
        <dsp:cNvSpPr/>
      </dsp:nvSpPr>
      <dsp:spPr>
        <a:xfrm>
          <a:off x="5549248" y="2780982"/>
          <a:ext cx="2521668" cy="16819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включение опыта, особенностей эмоциональных переживаний познающего субъекта</a:t>
          </a:r>
          <a:endParaRPr lang="ru-RU" sz="1600" b="1" kern="1200" dirty="0"/>
        </a:p>
      </dsp:txBody>
      <dsp:txXfrm>
        <a:off x="5952715" y="2780982"/>
        <a:ext cx="2118201" cy="1681953"/>
      </dsp:txXfrm>
    </dsp:sp>
    <dsp:sp modelId="{1224F238-2A00-4456-950F-161BBAF9BB2D}">
      <dsp:nvSpPr>
        <dsp:cNvPr id="0" name=""/>
        <dsp:cNvSpPr/>
      </dsp:nvSpPr>
      <dsp:spPr>
        <a:xfrm>
          <a:off x="4204358" y="426584"/>
          <a:ext cx="1681112" cy="16811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Понимание</a:t>
          </a:r>
          <a:endParaRPr lang="ru-RU" sz="1800" kern="1200" dirty="0"/>
        </a:p>
      </dsp:txBody>
      <dsp:txXfrm>
        <a:off x="4204358" y="426584"/>
        <a:ext cx="1681112" cy="1681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B9931-5800-4D94-9ADB-9A08399FD97C}" type="datetimeFigureOut">
              <a:rPr lang="ru-RU" smtClean="0"/>
              <a:pPr/>
              <a:t>14.08.2011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34520-03EE-425E-9A3E-E0BAC764B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CC634-E36B-4CC6-8B61-EC9B4DDCA2EF}" type="datetimeFigureOut">
              <a:rPr lang="ru-RU" smtClean="0"/>
              <a:pPr/>
              <a:t>14.08.2011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16E51-741F-48C6-A8B2-A72FB136D1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16E51-741F-48C6-A8B2-A72FB136D1A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16E51-741F-48C6-A8B2-A72FB136D1A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16E51-741F-48C6-A8B2-A72FB136D1A0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C10E-9332-4794-803B-65F8FE78B259}" type="datetime1">
              <a:rPr lang="ru-RU" smtClean="0"/>
              <a:t>14.08.2011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48E6-AA91-4627-9374-F405ADA01466}" type="datetime1">
              <a:rPr lang="ru-RU" smtClean="0"/>
              <a:t>14.08.2011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61448-FBB5-4945-8470-21E9523BAC7B}" type="datetime1">
              <a:rPr lang="ru-RU" smtClean="0"/>
              <a:t>14.08.2011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3EC7-D8C0-41E1-9A3B-22543E36CC91}" type="datetime1">
              <a:rPr lang="ru-RU" smtClean="0"/>
              <a:t>14.08.2011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D8C5-4E19-4017-8B4F-4C5BCC7BBADC}" type="datetime1">
              <a:rPr lang="ru-RU" smtClean="0"/>
              <a:t>14.08.2011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6BDC-10F5-459D-8EDF-8211DBAF1902}" type="datetime1">
              <a:rPr lang="ru-RU" smtClean="0"/>
              <a:t>14.08.2011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DFDD-F6EF-49C2-A86B-ECE384ACDA1A}" type="datetime1">
              <a:rPr lang="ru-RU" smtClean="0"/>
              <a:t>14.08.2011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50D3-9F06-4833-B263-E7A119982006}" type="datetime1">
              <a:rPr lang="ru-RU" smtClean="0"/>
              <a:t>14.08.2011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B8E1-E7AF-4B4E-995C-5596C7DF6748}" type="datetime1">
              <a:rPr lang="ru-RU" smtClean="0"/>
              <a:t>14.08.2011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9A7E-7351-4D3A-AD4B-00D0C31AB72F}" type="datetime1">
              <a:rPr lang="ru-RU" smtClean="0"/>
              <a:t>14.08.2011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68A4-A16B-450B-8AF5-D16DC1B89903}" type="datetime1">
              <a:rPr lang="ru-RU" smtClean="0"/>
              <a:t>14.08.2011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6999F-FF1E-4AE5-B489-4C773A93910B}" type="datetime1">
              <a:rPr lang="ru-RU" smtClean="0"/>
              <a:t>14.08.2011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BBEF6-76CE-4D3E-891C-B5AC61F3C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Relationship Id="rId9" Type="http://schemas.openxmlformats.org/officeDocument/2006/relationships/image" Target="../media/image9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Создание в воспитательно-образовательном процессе условий, способствующих пониманию учебного содержания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50912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/>
              <a:t>Автор: Левина Оксана Евгеньевна,</a:t>
            </a:r>
          </a:p>
          <a:p>
            <a:pPr algn="r"/>
            <a:r>
              <a:rPr lang="ru-RU" sz="1600" dirty="0" smtClean="0"/>
              <a:t>учитель истории и обществознания</a:t>
            </a: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Понимание в структуре познания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28641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endParaRPr lang="ru-RU" sz="1000" dirty="0"/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endParaRPr lang="ru-RU" sz="1000" dirty="0"/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endParaRPr lang="ru-RU" sz="1000" dirty="0"/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endParaRPr lang="ru-RU" sz="1000" dirty="0"/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endParaRPr lang="ru-RU" sz="1000" dirty="0"/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endParaRPr lang="ru-RU" sz="1000" dirty="0"/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endParaRPr lang="ru-RU" sz="1000" dirty="0"/>
          </a:p>
          <a:p>
            <a:pPr>
              <a:buNone/>
            </a:pPr>
            <a:endParaRPr lang="ru-RU" sz="10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71604" y="1714488"/>
          <a:ext cx="6096000" cy="250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Развернутая стрелка 5"/>
          <p:cNvSpPr/>
          <p:nvPr/>
        </p:nvSpPr>
        <p:spPr>
          <a:xfrm>
            <a:off x="2857488" y="2000240"/>
            <a:ext cx="3643338" cy="1000132"/>
          </a:xfrm>
          <a:prstGeom prst="uturnArrow">
            <a:avLst>
              <a:gd name="adj1" fmla="val 31034"/>
              <a:gd name="adj2" fmla="val 25000"/>
              <a:gd name="adj3" fmla="val 25000"/>
              <a:gd name="adj4" fmla="val 43750"/>
              <a:gd name="adj5" fmla="val 7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Познание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285720" y="3643314"/>
          <a:ext cx="8501122" cy="3063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Стрелка вниз 9"/>
          <p:cNvSpPr/>
          <p:nvPr/>
        </p:nvSpPr>
        <p:spPr>
          <a:xfrm>
            <a:off x="6357950" y="3714752"/>
            <a:ext cx="357190" cy="35719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28662" y="4143380"/>
            <a:ext cx="7215238" cy="4286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Структура акта усвоения</a:t>
            </a:r>
            <a:endParaRPr lang="ru-RU" b="1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Познание            понимание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е равно 3"/>
          <p:cNvSpPr/>
          <p:nvPr/>
        </p:nvSpPr>
        <p:spPr>
          <a:xfrm>
            <a:off x="3929058" y="714356"/>
            <a:ext cx="914400" cy="428628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642910" y="1397000"/>
          <a:ext cx="8072494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just"/>
            <a:endParaRPr lang="ru-RU" i="1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0" y="285728"/>
          <a:ext cx="8929718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714612" y="428604"/>
            <a:ext cx="42322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Понимание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Арка 8"/>
          <p:cNvSpPr/>
          <p:nvPr/>
        </p:nvSpPr>
        <p:spPr>
          <a:xfrm>
            <a:off x="0" y="1071546"/>
            <a:ext cx="2428892" cy="488454"/>
          </a:xfrm>
          <a:prstGeom prst="blockArc">
            <a:avLst>
              <a:gd name="adj1" fmla="val 10334003"/>
              <a:gd name="adj2" fmla="val 1231983"/>
              <a:gd name="adj3" fmla="val 32263"/>
            </a:avLst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узком смысле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Арка 9"/>
          <p:cNvSpPr/>
          <p:nvPr/>
        </p:nvSpPr>
        <p:spPr>
          <a:xfrm>
            <a:off x="5857884" y="1428736"/>
            <a:ext cx="2928958" cy="479524"/>
          </a:xfrm>
          <a:prstGeom prst="blockArc">
            <a:avLst>
              <a:gd name="adj1" fmla="val 10334003"/>
              <a:gd name="adj2" fmla="val 1231983"/>
              <a:gd name="adj3" fmla="val 32263"/>
            </a:avLst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широком смысле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User\Мои документы\Мои рисунки\Все мои рисунки\для работы\энергия\1245850867_yekolog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4500594" cy="4500594"/>
          </a:xfrm>
          <a:prstGeom prst="rect">
            <a:avLst/>
          </a:prstGeom>
          <a:noFill/>
        </p:spPr>
      </p:pic>
      <p:graphicFrame>
        <p:nvGraphicFramePr>
          <p:cNvPr id="4" name="Схема 3"/>
          <p:cNvGraphicFramePr/>
          <p:nvPr/>
        </p:nvGraphicFramePr>
        <p:xfrm>
          <a:off x="3071802" y="285728"/>
          <a:ext cx="5595934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4282" y="4786322"/>
            <a:ext cx="4500594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Понимание – сфера внутренней регуляции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57752" y="5429264"/>
            <a:ext cx="392909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Нельзя заставить понять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1" name="Shape 10"/>
          <p:cNvCxnSpPr>
            <a:stCxn id="6" idx="2"/>
          </p:cNvCxnSpPr>
          <p:nvPr/>
        </p:nvCxnSpPr>
        <p:spPr>
          <a:xfrm rot="16200000" flipH="1">
            <a:off x="3521113" y="4807005"/>
            <a:ext cx="280106" cy="2393175"/>
          </a:xfrm>
          <a:prstGeom prst="bentConnector2">
            <a:avLst/>
          </a:prstGeom>
          <a:ln w="76200" cmpd="dbl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389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 rot="20976429">
            <a:off x="2149376" y="3158952"/>
            <a:ext cx="508357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Индикатор эмоционального состояния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052" name="Picture 4" descr="C:\Documents and Settings\User\Мои документы\Мои рисунки\f9c124b6bd3291efc319765eba725af8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71604" y="714356"/>
            <a:ext cx="1289717" cy="1066803"/>
          </a:xfrm>
          <a:prstGeom prst="rect">
            <a:avLst/>
          </a:prstGeom>
          <a:noFill/>
        </p:spPr>
      </p:pic>
      <p:pic>
        <p:nvPicPr>
          <p:cNvPr id="2053" name="Picture 5" descr="C:\Documents and Settings\User\Мои документы\Мои рисунки\90e87df6ae485a90c808ae16c0fff440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29388" y="4429132"/>
            <a:ext cx="1743080" cy="1145914"/>
          </a:xfrm>
          <a:prstGeom prst="rect">
            <a:avLst/>
          </a:prstGeom>
          <a:noFill/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286116" y="642918"/>
          <a:ext cx="5572164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2060"/>
                </a:solidFill>
              </a:rPr>
              <a:t>Уровни понимания: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357158" y="1357298"/>
          <a:ext cx="278608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Стрелка углом 8"/>
          <p:cNvSpPr/>
          <p:nvPr/>
        </p:nvSpPr>
        <p:spPr>
          <a:xfrm>
            <a:off x="785786" y="1643050"/>
            <a:ext cx="2286016" cy="5715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Стрелка углом 9"/>
          <p:cNvSpPr/>
          <p:nvPr/>
        </p:nvSpPr>
        <p:spPr>
          <a:xfrm flipV="1">
            <a:off x="785786" y="4643446"/>
            <a:ext cx="2714644" cy="64294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3042" y="4572008"/>
            <a:ext cx="2200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Условия понимания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2976" y="2000240"/>
            <a:ext cx="2200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Условия понимания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Что значит «понимать»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29600" cy="488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8111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Явления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Процессы</a:t>
                      </a:r>
                      <a:endParaRPr lang="ru-RU" dirty="0"/>
                    </a:p>
                  </a:txBody>
                  <a:tcPr/>
                </a:tc>
              </a:tr>
              <a:tr h="481111">
                <a:tc>
                  <a:txBody>
                    <a:bodyPr/>
                    <a:lstStyle/>
                    <a:p>
                      <a:pPr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знать внешнее проявление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понимать условия осуществления</a:t>
                      </a:r>
                      <a:endParaRPr lang="ru-RU" sz="1400" b="0" dirty="0"/>
                    </a:p>
                  </a:txBody>
                  <a:tcPr/>
                </a:tc>
              </a:tr>
              <a:tr h="537977">
                <a:tc>
                  <a:txBody>
                    <a:bodyPr/>
                    <a:lstStyle/>
                    <a:p>
                      <a:pPr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уметь по внешним признакам данного явления отличить от похожих или родственных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знать внешние признаки протекания</a:t>
                      </a:r>
                      <a:endParaRPr lang="ru-RU" sz="1400" b="0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уметь определить существенные и несущественные признаки явления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уметь выделить основные параметры процесса и установить соотношения между ними</a:t>
                      </a:r>
                      <a:endParaRPr lang="ru-RU" sz="1400" b="0" dirty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pPr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разбираться во внутренних механизмах явления (какие законы или закономерности лежат в его основе)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разбираться в математических характеристиках; </a:t>
                      </a:r>
                    </a:p>
                    <a:p>
                      <a:pPr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уметь найти соотношения с аналогичными</a:t>
                      </a:r>
                      <a:b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процессами</a:t>
                      </a:r>
                      <a:endParaRPr lang="ru-RU" sz="1400" b="0" dirty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pPr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уметь выделить количественные характеристики (если они наличествуют) и дать им математическую или графическую интерпретацию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понимать графические характеристики</a:t>
                      </a:r>
                      <a:endParaRPr lang="ru-RU" sz="1400" b="0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знать причины возникновения и возможные следствия (последствия) происходящего явления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видеть возможности управления процессом и возможности его практического применения</a:t>
                      </a:r>
                      <a:endParaRPr lang="ru-RU" sz="1400" b="0" dirty="0"/>
                    </a:p>
                  </a:txBody>
                  <a:tcPr/>
                </a:tc>
              </a:tr>
              <a:tr h="672237">
                <a:tc>
                  <a:txBody>
                    <a:bodyPr/>
                    <a:lstStyle/>
                    <a:p>
                      <a:pPr>
                        <a:buFontTx/>
                        <a:buBlip>
                          <a:blip r:embed="rId2"/>
                        </a:buBlip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видеть практическую значимость и область возможного применения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Blip>
                          <a:blip r:embed="rId2"/>
                        </a:buBlip>
                      </a:pPr>
                      <a:endParaRPr lang="ru-RU" sz="1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1438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Диагностика понимания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85720" y="1357298"/>
          <a:ext cx="8643998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00298" y="5286388"/>
            <a:ext cx="43925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  О  Н  И  М  А  Е  Т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Организация понимания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3"/>
            <a:ext cx="8229600" cy="457203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В рамках урока</a:t>
            </a:r>
          </a:p>
          <a:p>
            <a:r>
              <a:rPr lang="ru-RU" dirty="0" smtClean="0"/>
              <a:t>Внедрение педагогических методов, развивающих познавательную мотивацию, познавательные процессы</a:t>
            </a:r>
          </a:p>
          <a:p>
            <a:r>
              <a:rPr lang="ru-RU" dirty="0" smtClean="0"/>
              <a:t>Внедрение методов групповой работы</a:t>
            </a:r>
          </a:p>
          <a:p>
            <a:r>
              <a:rPr lang="ru-RU" dirty="0" smtClean="0"/>
              <a:t>Внедрение методов, обеспечивающих благоприятный эмоциональный фон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Во внеурочной деятельности</a:t>
            </a:r>
          </a:p>
          <a:p>
            <a:r>
              <a:rPr lang="ru-RU" dirty="0" smtClean="0"/>
              <a:t>Внедрение практики дистанционного обучения</a:t>
            </a:r>
          </a:p>
          <a:p>
            <a:r>
              <a:rPr lang="ru-RU" dirty="0" smtClean="0"/>
              <a:t>Внедрение групповых форм исследовательской и </a:t>
            </a:r>
            <a:r>
              <a:rPr lang="ru-RU" dirty="0" err="1" smtClean="0"/>
              <a:t>фандрайзинговой</a:t>
            </a:r>
            <a:r>
              <a:rPr lang="ru-RU" dirty="0" smtClean="0"/>
              <a:t> деятельности</a:t>
            </a:r>
          </a:p>
          <a:p>
            <a:r>
              <a:rPr lang="ru-RU" dirty="0" smtClean="0"/>
              <a:t>Внедрение формы практикума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В управлении воспитательно-образовательным процессом</a:t>
            </a:r>
          </a:p>
          <a:p>
            <a:r>
              <a:rPr lang="ru-RU" dirty="0" smtClean="0"/>
              <a:t>Внедрение новых форм мониторинга понимания учебного содержания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857488" y="142873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109772" y="500042"/>
            <a:ext cx="53413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Индикаторы эффективности </a:t>
            </a:r>
            <a:endParaRPr lang="ru-RU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785786" y="2000240"/>
            <a:ext cx="2643206" cy="914400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Качественные показатели</a:t>
            </a:r>
            <a:endParaRPr lang="ru-RU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785786" y="3786190"/>
            <a:ext cx="2643206" cy="914400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Количественные показатели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43636" y="1571612"/>
            <a:ext cx="2714644" cy="23083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>
              <a:buNone/>
            </a:pPr>
            <a:r>
              <a:rPr lang="ru-RU" sz="1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Нет психологического </a:t>
            </a:r>
            <a:endParaRPr lang="ru-RU" sz="1600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  <a:p>
            <a:pPr algn="r">
              <a:buNone/>
            </a:pPr>
            <a:r>
              <a:rPr lang="ru-RU" sz="1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процесса</a:t>
            </a:r>
            <a:r>
              <a:rPr lang="ru-RU" sz="1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, более важного </a:t>
            </a:r>
          </a:p>
          <a:p>
            <a:pPr algn="r">
              <a:buNone/>
            </a:pPr>
            <a:r>
              <a:rPr lang="ru-RU" sz="1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и в то же время </a:t>
            </a:r>
            <a:endParaRPr lang="ru-RU" sz="1600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  <a:p>
            <a:pPr algn="r">
              <a:buNone/>
            </a:pPr>
            <a:r>
              <a:rPr lang="ru-RU" sz="1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более </a:t>
            </a:r>
            <a:r>
              <a:rPr lang="ru-RU" sz="1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трудного для понимания, </a:t>
            </a:r>
          </a:p>
          <a:p>
            <a:pPr algn="r">
              <a:buNone/>
            </a:pPr>
            <a:r>
              <a:rPr lang="ru-RU" sz="1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чем понимание. </a:t>
            </a:r>
            <a:r>
              <a:rPr lang="ru-RU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Дж. Миллер</a:t>
            </a:r>
          </a:p>
        </p:txBody>
      </p:sp>
      <p:pic>
        <p:nvPicPr>
          <p:cNvPr id="5" name="Рисунок 4" descr="5148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1214422"/>
            <a:ext cx="5715000" cy="36861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285984" y="428604"/>
            <a:ext cx="46983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Актуальность проблемы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57158" y="5357826"/>
            <a:ext cx="79353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E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Основное противоречие: между потребностью растущей личности и   	общества в понимающем 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3E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E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восприятии себя и мира  и 	ограниченностью дидактических ресурсов для решения этой 	задачи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3E0000"/>
              </a:solidFill>
              <a:effectLst/>
              <a:latin typeface="+mj-lt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6000" r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904538" y="357166"/>
            <a:ext cx="2926828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r"/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Счастье – </a:t>
            </a:r>
          </a:p>
          <a:p>
            <a:pPr algn="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это когда </a:t>
            </a:r>
          </a:p>
          <a:p>
            <a:pPr algn="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тебя</a:t>
            </a:r>
          </a:p>
          <a:p>
            <a:pPr algn="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понимают…</a:t>
            </a:r>
          </a:p>
        </p:txBody>
      </p:sp>
      <p:pic>
        <p:nvPicPr>
          <p:cNvPr id="4" name="Рисунок 3" descr="Malenkie_dety_ponimaut_sobak_11605324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1000108"/>
            <a:ext cx="5000660" cy="3750496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Теоретическая база проблемы понимания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42844" y="2143116"/>
          <a:ext cx="885831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714356"/>
            <a:ext cx="3785011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Понимание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 комплекс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Личностных усилий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4678" y="471488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71802" y="5286388"/>
            <a:ext cx="901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Другой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43240" y="6000768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Мир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Documents and Settings\User\Мои документы\Мои рисунки\Все мои рисунки\для работы\межличностные отношения\social_2_1245326711_full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2066" y="214290"/>
            <a:ext cx="2663242" cy="2024064"/>
          </a:xfrm>
          <a:prstGeom prst="rect">
            <a:avLst/>
          </a:prstGeom>
          <a:noFill/>
        </p:spPr>
      </p:pic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500042"/>
          <a:ext cx="9144000" cy="6357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643174" y="214290"/>
            <a:ext cx="30530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Условия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14282" y="214290"/>
          <a:ext cx="8429684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071670" y="3786190"/>
            <a:ext cx="46778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Направления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428992" y="428604"/>
            <a:ext cx="17892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Урок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1397000"/>
          <a:ext cx="8572560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285852" y="285728"/>
            <a:ext cx="69406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Внеурочные формы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86446" y="4000504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400" dirty="0" smtClean="0"/>
              <a:t>Исследовательские проекты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 Социальные проекты 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929322" y="4929198"/>
            <a:ext cx="17221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400" dirty="0" smtClean="0"/>
              <a:t>Лицейского уровня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Городского уровня</a:t>
            </a:r>
            <a:endParaRPr lang="ru-RU" sz="14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84408_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214290"/>
            <a:ext cx="5934075" cy="557212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85918" y="5500702"/>
            <a:ext cx="561448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Понимание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 дидактическая проблема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BEF6-76CE-4D3E-891C-B5AC61F3CA96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Муниципальное общеобразовательное учреждение "Лицей №17" город Березовский Кемеровской области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981</Words>
  <Application>Microsoft Office PowerPoint</Application>
  <PresentationFormat>Экран (4:3)</PresentationFormat>
  <Paragraphs>223</Paragraphs>
  <Slides>20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Создание в воспитательно-образовательном процессе условий, способствующих пониманию учебного содержания</vt:lpstr>
      <vt:lpstr>Слайд 2</vt:lpstr>
      <vt:lpstr>Теоретическая база проблемы понимания</vt:lpstr>
      <vt:lpstr>Слайд 4</vt:lpstr>
      <vt:lpstr>Слайд 5</vt:lpstr>
      <vt:lpstr>Слайд 6</vt:lpstr>
      <vt:lpstr>Слайд 7</vt:lpstr>
      <vt:lpstr>Слайд 8</vt:lpstr>
      <vt:lpstr>Слайд 9</vt:lpstr>
      <vt:lpstr>Понимание в структуре познания</vt:lpstr>
      <vt:lpstr>Познание            понимание</vt:lpstr>
      <vt:lpstr>Слайд 12</vt:lpstr>
      <vt:lpstr>Слайд 13</vt:lpstr>
      <vt:lpstr>Слайд 14</vt:lpstr>
      <vt:lpstr>Уровни понимания:</vt:lpstr>
      <vt:lpstr>Что значит «понимать»</vt:lpstr>
      <vt:lpstr>Диагностика понимания</vt:lpstr>
      <vt:lpstr>Организация понимания</vt:lpstr>
      <vt:lpstr>Слайд 19</vt:lpstr>
      <vt:lpstr>Слайд 20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102</cp:revision>
  <dcterms:created xsi:type="dcterms:W3CDTF">2009-12-15T14:19:20Z</dcterms:created>
  <dcterms:modified xsi:type="dcterms:W3CDTF">2011-08-13T17:27:05Z</dcterms:modified>
</cp:coreProperties>
</file>