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7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8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8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7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6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9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4256-81F3-47C9-9272-B15F785BD991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3ED2-C3C6-4AD6-83BB-4135A837C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4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9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3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3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9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2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1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</cp:revision>
  <dcterms:created xsi:type="dcterms:W3CDTF">2012-12-09T19:45:07Z</dcterms:created>
  <dcterms:modified xsi:type="dcterms:W3CDTF">2012-12-09T19:51:19Z</dcterms:modified>
</cp:coreProperties>
</file>