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8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0" r:id="rId20"/>
    <p:sldId id="273" r:id="rId21"/>
    <p:sldId id="274" r:id="rId22"/>
    <p:sldId id="275" r:id="rId23"/>
    <p:sldId id="285" r:id="rId24"/>
    <p:sldId id="277" r:id="rId25"/>
    <p:sldId id="276" r:id="rId26"/>
    <p:sldId id="278" r:id="rId27"/>
    <p:sldId id="279" r:id="rId28"/>
    <p:sldId id="281" r:id="rId29"/>
    <p:sldId id="280" r:id="rId30"/>
    <p:sldId id="28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Rg st="1" end="30"/>
    <p:penClr>
      <a:srgbClr val="FF0000"/>
    </p:penClr>
  </p:showPr>
  <p:clrMru>
    <a:srgbClr val="C3F199"/>
    <a:srgbClr val="421C5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C3F199">
                <a:alpha val="34902"/>
              </a:srgbClr>
            </a:gs>
            <a:gs pos="50000">
              <a:srgbClr val="C3F199">
                <a:alpha val="34902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Documents%20and%20Settings\Admin\&#1056;&#1072;&#1073;&#1086;&#1095;&#1080;&#1081;%20&#1089;&#1090;&#1086;&#1083;\Hor-Moskovskogo-Sretenskogo-monastyrya-Na-rekah-Vavilonskih(muzbaron.com).mp3" TargetMode="Externa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55;&#1088;&#1077;&#1079;&#1077;&#1085;&#1090;&#1072;&#1094;&#1080;&#1103;%20Microsoft%20Of263.wav" TargetMode="Externa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55;&#1088;&#1077;&#1079;&#1077;&#1085;&#1090;&#1072;&#1094;&#1080;&#1103;%20Microsoft%20Of264.wav" TargetMode="Externa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55;&#1088;&#1077;&#1079;&#1077;&#1085;&#1090;&#1072;&#1094;&#1080;&#1103;%20Microsoft%20Of265.wav" TargetMode="Externa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55;&#1088;&#1077;&#1079;&#1077;&#1085;&#1090;&#1072;&#1094;&#1080;&#1103;%20Microsoft%20Of266.wav" TargetMode="Externa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55;&#1088;&#1077;&#1079;&#1077;&#1085;&#1090;&#1072;&#1094;&#1080;&#1103;%20Microsoft%20Of261.wa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\&#1056;&#1072;&#1073;&#1086;&#1095;&#1080;&#1081;%20&#1089;&#1090;&#1086;&#1083;\&#1055;&#1088;&#1077;&#1079;&#1077;&#1085;&#1090;&#1072;&#1094;&#1080;&#1103;%20Microsoft%20Of262.wa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556792"/>
            <a:ext cx="88513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ru-RU" sz="4800" b="1" i="1" cap="all" spc="0" dirty="0" smtClean="0">
                <a:ln w="9000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Образ  ХРИСТА </a:t>
            </a:r>
            <a:r>
              <a:rPr lang="ru-RU" sz="4800" b="1" i="1" cap="all" dirty="0" smtClean="0">
                <a:ln w="9000" cmpd="sng">
                  <a:solidFill>
                    <a:schemeClr val="accent4">
                      <a:lumMod val="40000"/>
                      <a:lumOff val="6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В шедеврах русских художников </a:t>
            </a:r>
            <a:endParaRPr lang="ru-RU" sz="4800" b="1" i="1" cap="all" spc="0" dirty="0">
              <a:ln w="9000" cmpd="sng">
                <a:solidFill>
                  <a:schemeClr val="accent4">
                    <a:lumMod val="40000"/>
                    <a:lumOff val="6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5805264"/>
            <a:ext cx="41481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Презентация учителя русского языка и </a:t>
            </a:r>
          </a:p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литературы Черненко О.С.</a:t>
            </a:r>
          </a:p>
          <a:p>
            <a:pPr algn="ctr"/>
            <a:endParaRPr lang="ru-RU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28900" y="332656"/>
            <a:ext cx="340394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МКОУ  </a:t>
            </a:r>
            <a:r>
              <a:rPr lang="ru-RU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Леснополянская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СОШ</a:t>
            </a:r>
            <a:endParaRPr lang="ru-RU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Hor-Moskovskogo-Sretenskogo-monastyrya-Na-rekah-Vavilonskih(muzbaron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8532440" y="6246440"/>
            <a:ext cx="422920" cy="42292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57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6016" y="260648"/>
            <a:ext cx="42484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Над проблемой духовного возрождения человека через образ Христа в искусстве глубоко и целеустремленно работал в первой половине XIX века Александр Иванов (1806-1858 гг.). Это столь же значительная фигура для русского искусства Нового времени, как и Рублев для искусства Древней Руси. 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250px-Alexander_Andreyevich_Ivano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88640"/>
            <a:ext cx="4450873" cy="6120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79512" y="6237312"/>
            <a:ext cx="4608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Портрет А. А. Иванова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работы С. П. Постникова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Презентация Microsoft Of26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8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373216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 лет своей жизни  живописец отдал знаменитой и грандиозной по размерам (5,40х7,50 м) картине </a:t>
            </a:r>
          </a:p>
          <a:p>
            <a:r>
              <a:rPr lang="ru-RU" sz="32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"Явление Христа народу" </a:t>
            </a:r>
            <a:endParaRPr lang="ru-RU" sz="3200" b="1" i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k6_previ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88640"/>
            <a:ext cx="8640960" cy="5220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Презентация Microsoft Of264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5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6_preview.jpg"/>
          <p:cNvPicPr>
            <a:picLocks noChangeAspect="1"/>
          </p:cNvPicPr>
          <p:nvPr/>
        </p:nvPicPr>
        <p:blipFill>
          <a:blip r:embed="rId3" cstate="print"/>
          <a:srcRect l="455" t="-399" r="47638" b="-754"/>
          <a:stretch>
            <a:fillRect/>
          </a:stretch>
        </p:blipFill>
        <p:spPr>
          <a:xfrm>
            <a:off x="251520" y="260648"/>
            <a:ext cx="4176464" cy="641979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99992" y="0"/>
            <a:ext cx="428396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Сюжет взят из 1-й главы Евангелия от Иоанна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Интересны композиция картины и запечатленное на ней действо. Левую половину картины занимает группа апостолов, возглавляемая Иоанном Крестителем, который указывает на шествующего вдали Христа-Мессию, предсказанного в библейских пророчествах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Презентация Microsoft Of265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2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6_preview.jpg"/>
          <p:cNvPicPr>
            <a:picLocks noChangeAspect="1"/>
          </p:cNvPicPr>
          <p:nvPr/>
        </p:nvPicPr>
        <p:blipFill>
          <a:blip r:embed="rId3" cstate="print"/>
          <a:srcRect l="45275" t="1176"/>
          <a:stretch>
            <a:fillRect/>
          </a:stretch>
        </p:blipFill>
        <p:spPr>
          <a:xfrm>
            <a:off x="4716016" y="254665"/>
            <a:ext cx="4297046" cy="6370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79512" y="260648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Этой группе противостоит толпа фарисеев. Между этими двумя полюсами - вереница людей, символизирующая разные сословные группы с разной реакцией на происходящее. 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Презентация Microsoft Of26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311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6_preview.jpg"/>
          <p:cNvPicPr>
            <a:picLocks noChangeAspect="1"/>
          </p:cNvPicPr>
          <p:nvPr/>
        </p:nvPicPr>
        <p:blipFill>
          <a:blip r:embed="rId2" cstate="print"/>
          <a:srcRect l="38188" t="-399" r="15744" b="40550"/>
          <a:stretch>
            <a:fillRect/>
          </a:stretch>
        </p:blipFill>
        <p:spPr>
          <a:xfrm>
            <a:off x="251520" y="1844824"/>
            <a:ext cx="3240360" cy="4104456"/>
          </a:xfrm>
          <a:prstGeom prst="ellipse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63888" y="0"/>
            <a:ext cx="53640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Христос изображен один в центре картины,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освещенном холме, и люди смотрят на него снизу вверх с надеждой. </a:t>
            </a:r>
            <a:r>
              <a:rPr lang="ru-RU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Фигура Христа невелика по размерам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но она фактически </a:t>
            </a:r>
            <a:r>
              <a:rPr lang="ru-RU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является главной в картине.</a:t>
            </a:r>
          </a:p>
          <a:p>
            <a:r>
              <a:rPr lang="ru-RU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Интересная деталь - шаг Христа направлен к группе грешников в лице фарисеев - намек на слова Евангелия: </a:t>
            </a:r>
            <a:r>
              <a:rPr lang="ru-RU" sz="28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"Я пришел не праведников, а грешников призвать к покаянию</a:t>
            </a:r>
            <a:r>
              <a:rPr lang="ru-RU" sz="24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". </a:t>
            </a:r>
            <a:endParaRPr lang="ru-RU" sz="2400" b="1" i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0"/>
            <a:ext cx="48245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Суть этой глубоко философской картины - выбор пути человечества на историческом перепутье, когда на смену старым пророкам приходят новые. Иоанн Креститель жестом в сторону Христа указывает верный путь выбора в мире противоречий - путь к духовному возрождению во Христе. 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Как же это актуально в наше время! 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k6_preview.jpg"/>
          <p:cNvPicPr>
            <a:picLocks noChangeAspect="1"/>
          </p:cNvPicPr>
          <p:nvPr/>
        </p:nvPicPr>
        <p:blipFill>
          <a:blip r:embed="rId2" cstate="print"/>
          <a:srcRect l="33333" t="5518" r="26667" b="2059"/>
          <a:stretch>
            <a:fillRect/>
          </a:stretch>
        </p:blipFill>
        <p:spPr>
          <a:xfrm>
            <a:off x="251520" y="404664"/>
            <a:ext cx="3817499" cy="6048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3968" y="332656"/>
            <a:ext cx="457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Повышенный интерес к евангельской тематике с образом Христа проходит через все творчество другого художника - Н.Н. Ге (1831-1894 гг.), одного из основателей передвижничества. Он искал собственный путь в изображении Спасителя</a:t>
            </a:r>
            <a:endParaRPr lang="ru-RU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48680"/>
            <a:ext cx="4079829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0" y="5805264"/>
            <a:ext cx="4355976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Портрет художника Николая Ге. </a:t>
            </a:r>
          </a:p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Картина Ильи Репина.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00px-What_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4949688" cy="6669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5220072" y="573325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Н.Н. Ге </a:t>
            </a:r>
          </a:p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«Что есть истина?»</a:t>
            </a:r>
          </a:p>
          <a:p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Христос и Понтий, 1890 г.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6672"/>
            <a:ext cx="3779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Картина написана на известный евангельский сюжет. Она изображает эпизод суда прокуратора Иудеи Понтия Пилата над Иисусом Христом, обвинявшемся в покушении на захват власти в Иудее. Название картины («Что есть истина?») представляет собой цитату из Евангелия от Иоанна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_1_1_12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65734" y="188640"/>
            <a:ext cx="6278266" cy="5904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0" y="1196752"/>
            <a:ext cx="3419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1872 году, на 2-й выставке передвижников, сенсацию вызвала картина И.Н. Крамского (1837-1887 гг.) "Христос в пустыне".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620688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Эта картина  завораживала зрителей, которые стояли перед ней часами. На картине изображен рассвет в пустыне. Христос погружен в глубокое раздумье. Босой, с крепко сжатыми пальцами рук, опущенных на колени, просидел Он всю ночь в думах о "не Своем горе". Его неподвижная, застывшая фигура будто вросла в камни пустыни. Посветлело небо, но Христос ничего не замечает, погруженный в мир глубоких дум. </a:t>
            </a:r>
            <a:endParaRPr lang="ru-RU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414244"/>
            <a:ext cx="8064896" cy="398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за удивительная вещь искусство живописца!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Он – чудотворец более великий, чем сама природа…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искусство живописца претворило вымысел в подлинную жизнь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Христофор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Митиленский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(1000-1050 г.)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20px-Polenov_by_Repin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55976" y="620688"/>
            <a:ext cx="4551550" cy="5544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79512" y="188640"/>
            <a:ext cx="43924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Большой евангельский цикл из 58 картин «Из жизни Христа" создал В.Д. Поленов (1844-1927 гг.) Свой долг художника он видел в концентрации сил для создания этого цикла, который представлялся ему «рядом картин и сцен, связанных между собой эстетической атмосферой.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ic0220_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60649"/>
            <a:ext cx="8942979" cy="5256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23528" y="5589240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Центральной работой этого цикла является  картина «Христос и грешница».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Идея "добро побеждает зло" воплощена в живописном пересказе известного евангельского события с противостоянием мудрого в Своем спокойствии Христа разъяренной толпе в кульминационный момент драмы. </a:t>
            </a:r>
          </a:p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"Кто из вас без греха, первый брось в нее камень" - сказал Христос разгневанным людям, готовым забить камнями изобличенную в прелюбодеянии женщину. </a:t>
            </a:r>
          </a:p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люди разошлись, обличаемые совестью.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63888" y="179249"/>
            <a:ext cx="5382344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 Христа на этой картине не соответствует ни канонам академизма, ни демократическому искусству передвижников. Христос Поленова - особый, свой, "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поленовский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", выражающий авторское мироощущение, основанное на осознании необходимости истины, красоты и гармонии Божьего мира. И в этой светлой умиротворяющей благодати не может существовать зло. </a:t>
            </a:r>
          </a:p>
          <a:p>
            <a:endParaRPr lang="ru-RU" sz="3200" dirty="0"/>
          </a:p>
        </p:txBody>
      </p:sp>
      <p:pic>
        <p:nvPicPr>
          <p:cNvPr id="4" name="Рисунок 3" descr="pic0220_800.jpg"/>
          <p:cNvPicPr>
            <a:picLocks noChangeAspect="1"/>
          </p:cNvPicPr>
          <p:nvPr/>
        </p:nvPicPr>
        <p:blipFill>
          <a:blip r:embed="rId2" cstate="print"/>
          <a:srcRect l="29792" t="45205" r="58935" b="24658"/>
          <a:stretch>
            <a:fillRect/>
          </a:stretch>
        </p:blipFill>
        <p:spPr>
          <a:xfrm>
            <a:off x="395536" y="1196752"/>
            <a:ext cx="2906505" cy="45673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4320480" cy="6231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716016" y="260648"/>
            <a:ext cx="44279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Илья Репин  написал картину «Воскрешение дочери </a:t>
            </a:r>
            <a:r>
              <a:rPr lang="ru-RU" sz="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Иаира</a:t>
            </a: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в качестве дипломной работы . Именно она стала первым произведением большого масштаба, для начинающего Репина. </a:t>
            </a:r>
          </a:p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 этот шедевр он   получил звание художника, первую золотую медаль и был отправлен в заграничную командировку.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eanim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92696"/>
            <a:ext cx="8640960" cy="47306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Воскрешение дочери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Иаира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Илья Репин 1871 г.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544522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«Придя же в дом, не позволил войти никому, кроме Петра, Иоанна и Иакова, и отца девицы, и матери. Все плакали и рыдали о ней. Но Он сказал: не плачьте; она не умерла, но спит. И смеялись над Ним, зная, что она умерла.»</a:t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Евангелие от Луки</a:t>
            </a:r>
            <a:endParaRPr lang="ru-RU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964488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Трактуя сцену евангельского чуда, картина «Воскрешение дочери </a:t>
            </a:r>
            <a:r>
              <a:rPr lang="ru-RU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Иаира</a:t>
            </a:r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передает ситуацию, когда Христос является в дом, только что умершей девушки, Репин изобразил удивление и в то же время испуг родителей, в чьих глазах еще теплится надежда. Вся сцена изображена как важное и значительное событие. Создавая эту картину, Репин был под впечатлением «Лунной сонаты» Бетховена и по словам двоюродного брата Бетховена, </a:t>
            </a:r>
            <a:r>
              <a:rPr lang="ru-RU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по-бетховенски</a:t>
            </a:r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получилось мощной. Искусствоведы называют эту картину самой таинственной и загадочной в творчестве Репина.</a:t>
            </a:r>
          </a:p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20px-Alexey_Egorovich_Egorov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5FEFB"/>
              </a:clrFrom>
              <a:clrTo>
                <a:srgbClr val="F5FE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260648"/>
            <a:ext cx="3851920" cy="409704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572000" y="476672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Один из самых одаренных мастеров академического рисунка, А. Е. Егоров недаром получил у современников имя "русского Рафаэля". Наиболее значительное место в творчестве Егорова занимают работы на религиозные сюжеты. </a:t>
            </a:r>
            <a:endParaRPr lang="ru-RU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Самая известная картина Егорова - "Истязание Спасителя" (1814).  Современники воспринимали картину как эталон академического искусства. Профессор анатомии И. В. </a:t>
            </a:r>
            <a:r>
              <a:rPr lang="ru-RU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Буяльский</a:t>
            </a:r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любивший демонстрировать своим ученикам анатомические погрешности на статуях и картинах, говорил о работе Егорова: "Вот единственная картина, в которой нет ни единой ошибки".</a:t>
            </a:r>
          </a:p>
          <a:p>
            <a:endParaRPr lang="ru-RU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045253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5332095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5580112" y="3573016"/>
            <a:ext cx="3563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Егоров Алексей Егорович </a:t>
            </a:r>
          </a:p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Истязание Спасителя</a:t>
            </a:r>
          </a:p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1814 Холст, 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Государственный Русский музей, Санкт-Петербург</a:t>
            </a:r>
            <a:b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60486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3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Россию живописное искусство пришло из Византии вместе с воспринятой оттуда православной христианской религией. Из Византии к нам пришли и выработанные иконографические стандарты, от которых отступать строго запрещалось. Лики святых, а также образ Христа изображались преднамеренно условно и схематично, с аскетическими чертами, лишенными всякой </a:t>
            </a:r>
            <a:r>
              <a:rPr lang="ru-RU" sz="43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портретности</a:t>
            </a:r>
            <a:r>
              <a:rPr lang="ru-RU" sz="43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3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~PP2648.WAV">
            <a:hlinkClick r:id="" action="ppaction://media"/>
          </p:cNvPr>
          <p:cNvPicPr>
            <a:picLocks noRot="1" noChangeAspect="1"/>
          </p:cNvPicPr>
          <p:nvPr>
            <a:wavAudioFile r:embed="rId1" name="~PP2648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3346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 богатых сокровищ русского изобразительного искусства в презентации представлено лишь несколько произведений, связанных с образом Христа. Сегодня, когда наше Отечество переживает трудные времена, сохраняет свое значение обращение к произведениям евангельского содержания русских художников. Оно необходимо для нравственного и духовного обустройства людей, ищущих правильный путь. 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51520" y="948689"/>
            <a:ext cx="856895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Главный, центральный образ всего древнерусского искусства и  русской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живописи </a:t>
            </a: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XIX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образ Иисуса Христа, Спаса, как его называли на Руси.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Спаситель (Спас)- это слово абсолютно точно выражает представление о нем христианской религии.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Древнее и глубокое истолкование Евангелия ( само слово «евангелие» означает «благая весть»),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которое Русь унаследовала от Византии, люди  понимали заключенный в нем рассказ о великом, непостижимом Боге,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«вочеловечившемся» во имя людей. Соединив  со своей божественной природой всю полноту природы человеческой, он несет людям свой «завет»,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свою проповедь и, испытав присущие этой природе страдания, искупает человеческие грехи.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antocrator_Constantino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12527" y="0"/>
            <a:ext cx="5631473" cy="6858000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79512" y="3429000"/>
            <a:ext cx="32038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 Вседержитель (Пантократор). Мозаика в южной галерее собора св. Софии в Константинополе. Вторая четверть XII в.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~PP3164.WAV">
            <a:hlinkClick r:id="" action="ppaction://media"/>
          </p:cNvPr>
          <p:cNvPicPr>
            <a:picLocks noRot="1" noChangeAspect="1"/>
          </p:cNvPicPr>
          <p:nvPr>
            <a:wavAudioFile r:embed="rId1" name="~PP3164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XV столетия, после падения Византии, оплотом Православия становится Русь. В русском иконографическом языке, достигшем определенной зрелости, появляются признаки национальной самобытности. В это время заявляет о себе выдающийся живописец раннего средневековья преподобный Андрей Рублев. Он открыл дорогу в мир русского искусства всепобеждающей силе добра и любви к ближнему, что так отчетливо проявилось в образах Христа. Лик Христа в работе Андрея Рублева предстает излучающим душевную теплоту и милосердие.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~PP3362.WAV">
            <a:hlinkClick r:id="" action="ppaction://media"/>
          </p:cNvPr>
          <p:cNvPicPr>
            <a:picLocks noRot="1" noChangeAspect="1"/>
          </p:cNvPicPr>
          <p:nvPr>
            <a:wavAudioFile r:embed="rId1" name="~PP3362.WAV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2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spas.jpg"/>
          <p:cNvPicPr>
            <a:picLocks noChangeAspect="1"/>
          </p:cNvPicPr>
          <p:nvPr/>
        </p:nvPicPr>
        <p:blipFill>
          <a:blip r:embed="rId3" cstate="print"/>
          <a:srcRect r="2201" b="23750"/>
          <a:stretch>
            <a:fillRect/>
          </a:stretch>
        </p:blipFill>
        <p:spPr>
          <a:xfrm>
            <a:off x="467545" y="0"/>
            <a:ext cx="7992888" cy="55227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251520" y="5226784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Андрей Рублев. Спас, 1410-е </a:t>
            </a:r>
            <a:b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~PP1990.WAV">
            <a:hlinkClick r:id="" action="ppaction://media"/>
          </p:cNvPr>
          <p:cNvPicPr>
            <a:picLocks noRot="1" noChangeAspect="1"/>
          </p:cNvPicPr>
          <p:nvPr>
            <a:wavAudioFile r:embed="rId1" name="~PP1990.WAV"/>
          </p:nvPr>
        </p:nvPicPr>
        <p:blipFill>
          <a:blip r:embed="rId4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593467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Лик Христа в работе Андрея Рублева предстает излучающим душевную теплоту и милосердие.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3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«Спас» Рублева - произведение, оказавшее огромное влияние на </a:t>
            </a:r>
            <a:r>
              <a:rPr lang="ru-RU" sz="32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современников </a:t>
            </a:r>
            <a:r>
              <a:rPr lang="ru-RU" sz="3200" b="1" i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художника </a:t>
            </a:r>
            <a:r>
              <a:rPr lang="ru-RU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на все последующие поколения русских людей. С именем Андрея Рублева связан принципиально новый этап в развитии русского иконостаса - становление так называемого «высокого иконостаса». Это одно из самых больших художественных чудес, которыми одарил нас XV в и именно образ его Христа стал традиционным в картинах русских художников. </a:t>
            </a:r>
            <a:endParaRPr lang="ru-RU" sz="32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Презентация Microsoft Of26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28092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XVIII веке, после того как Петр I "в Европу прорубил окно", к нам пришло искусство Запада с классическими манерами живописи. Однако сквозь "чужевластье мод" оно перерождалось в оригинальное русское национальное искусство.</a:t>
            </a:r>
          </a:p>
          <a:p>
            <a:endParaRPr lang="ru-RU" sz="4400" b="1" dirty="0">
              <a:solidFill>
                <a:srgbClr val="7030A0"/>
              </a:solidFill>
            </a:endParaRPr>
          </a:p>
        </p:txBody>
      </p:sp>
      <p:pic>
        <p:nvPicPr>
          <p:cNvPr id="3" name="Презентация Microsoft Of26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1347</Words>
  <Application>Microsoft Office PowerPoint</Application>
  <PresentationFormat>Экран (4:3)</PresentationFormat>
  <Paragraphs>58</Paragraphs>
  <Slides>30</Slides>
  <Notes>0</Notes>
  <HiddenSlides>0</HiddenSlides>
  <MMClips>11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62</cp:revision>
  <dcterms:modified xsi:type="dcterms:W3CDTF">2012-12-12T09:00:47Z</dcterms:modified>
</cp:coreProperties>
</file>