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702F-B4C6-413D-8BC5-A561F95F0E51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A4A2F-88E5-41C8-A97D-53AAD4D09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8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A4A2F-88E5-41C8-A97D-53AAD4D09A7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C902-E834-4A64-9272-C8D73364C32A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893D-B3BB-4CE1-83A3-6B95A49005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2571760"/>
          </a:xfrm>
        </p:spPr>
        <p:txBody>
          <a:bodyPr>
            <a:normAutofit fontScale="90000"/>
          </a:bodyPr>
          <a:lstStyle/>
          <a:p>
            <a:r>
              <a:rPr lang="vi-VN" sz="7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Питер Пауль Ру́бенс</a:t>
            </a:r>
            <a:r>
              <a:rPr lang="ru-RU" sz="6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28 июня 1577 — 30 мая 1640</a:t>
            </a:r>
            <a:r>
              <a:rPr lang="ru-RU" sz="6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ru-RU" sz="6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0"/>
            <a:ext cx="3008313" cy="1162050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Закат жизни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Содержимое 5" descr="rubens-wif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071546"/>
            <a:ext cx="2605013" cy="5054617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0" y="1071546"/>
            <a:ext cx="5214942" cy="550072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Во время своих странствий Рубенс овдовел. По возвращении в родной Антверпен в 1630 г. он взял в жёны 16-летнюю дочь друга, Елену Фурман. Жизнь в сельской местности приблизила Рубенса не только к природе, но и крестьянам.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Работать ему с каждым годом становилось всё труднее из-за прогрессирующей подагры. В 1640 г. Рубенса не стало. В его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антверпенском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 доме после реставрации был открыт (в 1947 г.) музей Рубенса.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357166"/>
            <a:ext cx="5486400" cy="566738"/>
          </a:xfrm>
        </p:spPr>
        <p:txBody>
          <a:bodyPr>
            <a:normAutofit/>
          </a:bodyPr>
          <a:lstStyle/>
          <a:p>
            <a:r>
              <a:rPr lang="vi-VN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Питер Пауль Ру́бенс</a:t>
            </a:r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 descr="rubens-self-mai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140" b="5140"/>
          <a:stretch>
            <a:fillRect/>
          </a:stretch>
        </p:blipFill>
        <p:spPr>
          <a:xfrm>
            <a:off x="357158" y="357166"/>
            <a:ext cx="2786093" cy="35004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57554" y="928670"/>
            <a:ext cx="5486400" cy="59293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живописец, как никто другой воплотивший подвижность, безудержную жизненность и чувственность европейской живописи эпохи барокко. Творчество Рубенса — органичный сплав традиций </a:t>
            </a:r>
            <a:r>
              <a:rPr lang="ru-RU" sz="2400" dirty="0" err="1" smtClean="0">
                <a:solidFill>
                  <a:schemeClr val="bg1"/>
                </a:solidFill>
              </a:rPr>
              <a:t>брейгелевского</a:t>
            </a:r>
            <a:r>
              <a:rPr lang="ru-RU" sz="2400" dirty="0" smtClean="0">
                <a:solidFill>
                  <a:schemeClr val="bg1"/>
                </a:solidFill>
              </a:rPr>
              <a:t> реализма с достижениями венецианской школы. Хотя на всю Европу гремела слава его масштабных работ на мифологические и религиозные темы, Рубенс был также виртуозным мастером портрета и пейзажа.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92869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Содержание: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501122" cy="41434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Биография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Мастерская и дом Рубенса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Темы и жанры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Создатель Барокко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Известные картины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Закат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0"/>
            <a:ext cx="3357586" cy="64291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Биография</a:t>
            </a:r>
            <a:endParaRPr lang="ru-RU" sz="32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Содержимое 4" descr="rub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2703962" cy="38576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86116" y="857232"/>
            <a:ext cx="5857884" cy="60007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Питер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Пауль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Рубенс родился 2 июня 1577 года вдали от родины своих предков, в небольшом городке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Зигене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в Германии, куда его отец,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антверпенский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адвокат Ян Рубенс, бежал с семьей. Детство будущего живописца прошло в Кёльне. Питер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Пауль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четырнадцати лет начал обучаться живописи у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антверпенских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художников. Из трех учителей — а ими были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Тобиас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Верхахт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, Адам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ван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Норт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и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Отто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ван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Веен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. В 1598 г. Рубенс был принят свободным мастером в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антверпенскую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гильдию св. Луки, а в 1600 г., по установившемуся издавна обычаю нидерландских живописцев, отправился заканчивать своё художественное образование в Италию. В 1601 г. он состоял при дворе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мантуанского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герцога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Винченцо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Гонзаги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, у которого и оставался на службе в течение всего своего пребывания в Италии.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Мастерская и дом Рубенса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500188"/>
            <a:ext cx="4040188" cy="63976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Дом 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Рубенса в Антверпене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5430838" y="1500188"/>
            <a:ext cx="3713162" cy="63976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Мастерская Рубенса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" name="Содержимое 9" descr="20110110_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4038600" cy="3758142"/>
          </a:xfrm>
        </p:spPr>
      </p:pic>
      <p:pic>
        <p:nvPicPr>
          <p:cNvPr id="12" name="Содержимое 11" descr="shop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8104" y="2204864"/>
            <a:ext cx="3353344" cy="34887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Темы и жанры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7150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Рубенс обращался к темам Ветхого и Нового Завета, к изображению святых, к античной мифологии и историческим сюжетам, к аллегории, бытовому жанру, портрету, пейзажу. Великий живописец, он был также великим мастером рисунка. Искусство Рубенса, отличающееся живым и мощным ощущением натуры и неистощимой фантазией, насыщено разнообразными сюжетами, действием, обилием фигур и аксессуаров, патетическими жестами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Создатель Барокко</a:t>
            </a:r>
            <a:b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Содержимое 4" descr="st_geor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72075" y="1214422"/>
            <a:ext cx="3971925" cy="47097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781399"/>
            <a:ext cx="5000628" cy="60722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Он стал создателем живого и волнующего стиля художественного выражения, позже названного барокко. Яркий, пышный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рубенсовский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стиль характеризуется изображением крупных тяжелых фигур в стремительном движении, возбужденных до предела эмоционально заряженной атмосферой. Резкие контрасты света и тени, теплые богатые краски, кажется, наделяют его картины кипучей энергией. Он писал грубоватые библейские сцены, стремительную, захватывающую охоту на животных, звонкие ратные побоища, примеры высочайшего проявления религиозного духа, и все это делал с равным пристрастием к перенесению на холст высочайшей жизненной драмы.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Известные картины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4040188" cy="15001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sz="3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Возвращение Дианы с охоты, 1615. </a:t>
            </a:r>
          </a:p>
          <a:p>
            <a:r>
              <a:rPr lang="ru-RU" sz="3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Дрезденская Картинная Галерея, Германия</a:t>
            </a:r>
          </a:p>
        </p:txBody>
      </p:sp>
      <p:pic>
        <p:nvPicPr>
          <p:cNvPr id="7" name="Содержимое 6" descr="rubens-ar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50668"/>
            <a:ext cx="4040188" cy="299970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85794"/>
            <a:ext cx="4041775" cy="138908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Союз Земли и Воды, 1618. Государственный Эрмитаж, Санкт-Петербург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Содержимое 8" descr="earth_and_wate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2226" y="2174875"/>
            <a:ext cx="3187372" cy="3951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1"/>
            <a:ext cx="7772400" cy="12144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Закат жизни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572560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«История искусства не знает ни единого примера столь универсального таланта, такого мощного влияния, такого непререкаемого, абсолютного авторитета, такого творческого триумфа»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Рубенс рисовал для того, чтобы доставлять удовольствие. С помощью своего искусства он старался отразить красоту окружающего мира, всего сотворенного на свете. Счастливый, глубоко верующий человек, уникально одаренный Провидением.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555</Words>
  <Application>Microsoft Office PowerPoint</Application>
  <PresentationFormat>Экран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Питер Пауль Ру́бенс 28 июня 1577 — 30 мая 1640 </vt:lpstr>
      <vt:lpstr>Питер Пауль Ру́бенс-</vt:lpstr>
      <vt:lpstr>Содержание:</vt:lpstr>
      <vt:lpstr>Биография</vt:lpstr>
      <vt:lpstr>Мастерская и дом Рубенса </vt:lpstr>
      <vt:lpstr>Темы и жанры </vt:lpstr>
      <vt:lpstr>Создатель Барокко </vt:lpstr>
      <vt:lpstr>Известные картины </vt:lpstr>
      <vt:lpstr>Закат жизни</vt:lpstr>
      <vt:lpstr>Закат жизни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Питер Пауль Ру́бенс 28 июня 1577 — 30 мая 1640 </dc:title>
  <dc:creator>Katia</dc:creator>
  <cp:lastModifiedBy>1234</cp:lastModifiedBy>
  <cp:revision>13</cp:revision>
  <dcterms:created xsi:type="dcterms:W3CDTF">2011-11-11T18:47:39Z</dcterms:created>
  <dcterms:modified xsi:type="dcterms:W3CDTF">2012-11-18T15:29:53Z</dcterms:modified>
</cp:coreProperties>
</file>