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E8333-F4F0-4786-B1F4-28CCFC645F2A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F4482E-957B-45D1-BAB6-394C98E60CF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Древнерусская иконопись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основе древнерусской иконописи лежит «обратной перспективы».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Символичными были представления о времени, которое не подчинялось земным законам.</a:t>
            </a:r>
          </a:p>
          <a:p>
            <a:r>
              <a:rPr lang="ru-RU" dirty="0" smtClean="0"/>
              <a:t>Цвет выполнял особую роль . Например, золотой фон – неземной цвет вечности, белый – святость христианской веры.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9509" y="1524000"/>
            <a:ext cx="343662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Создание иконы  - дело чрезвычайно ответственное, требующее от мастера особого настроя.</a:t>
            </a:r>
            <a:endParaRPr lang="ru-RU" sz="2800" b="1" dirty="0"/>
          </a:p>
        </p:txBody>
      </p:sp>
      <p:pic>
        <p:nvPicPr>
          <p:cNvPr id="5" name="Содержимое 4" descr="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511270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524000"/>
            <a:ext cx="3416056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Прежде чем взяться за написание иконы, мастер долгое время проводит в молитвах, посте, размышлениях над смыслом образа.</a:t>
            </a:r>
          </a:p>
          <a:p>
            <a:r>
              <a:rPr lang="ru-RU" dirty="0" smtClean="0"/>
              <a:t>Мастер должен строго следовать предписанному церковью канону.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Первоначально икона создавалась одним мастером.</a:t>
            </a:r>
          </a:p>
          <a:p>
            <a:r>
              <a:rPr lang="ru-RU" dirty="0" smtClean="0"/>
              <a:t>Позднее, во времена Ивана Грозного, в 16 веке, над одной иконой трудились целые артели художников, где каждый выполнял определённый вид работы.</a:t>
            </a:r>
            <a:endParaRPr lang="ru-RU" dirty="0"/>
          </a:p>
        </p:txBody>
      </p:sp>
      <p:pic>
        <p:nvPicPr>
          <p:cNvPr id="5" name="Содержимое 4" descr="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89255"/>
            <a:ext cx="4059238" cy="424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Всякая икона начиналась с доски – «</a:t>
            </a:r>
            <a:r>
              <a:rPr lang="ru-RU" dirty="0" err="1" smtClean="0"/>
              <a:t>цки</a:t>
            </a:r>
            <a:r>
              <a:rPr lang="ru-RU" dirty="0" smtClean="0"/>
              <a:t>». Чаще всего использовали липу т.к. в ней меньше сучков. Особенно ценились доски кипариса и сандалового дерева, которые источали тончайший аромат.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4695"/>
            <a:ext cx="4059195" cy="5116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60032" y="476672"/>
            <a:ext cx="38164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Чтение об изготовлении иконы . С. 149 аб.1 снизу.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Напишите название икон, которые находятся у вас дома.</a:t>
            </a:r>
          </a:p>
          <a:p>
            <a:pPr algn="ctr"/>
            <a:endParaRPr lang="ru-RU" sz="3200" smtClean="0"/>
          </a:p>
          <a:p>
            <a:pPr algn="ctr"/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Искусство древнерусской иконописи – уникальное явление в истории МХК.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5256584" cy="48965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Берёт своё начало иконопись от византийской живописи.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412776"/>
            <a:ext cx="280831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Следуя византийским канонам, русская икона создала свой особый способ отражения действительности, несущий человеку ощущение радости и полноты земной жизни.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680520" cy="50924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Икона – «</a:t>
            </a:r>
            <a:r>
              <a:rPr lang="ru-RU" dirty="0" err="1" smtClean="0"/>
              <a:t>эйкон</a:t>
            </a:r>
            <a:r>
              <a:rPr lang="ru-RU" dirty="0" smtClean="0"/>
              <a:t>» (греч.) – образ, изображение.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628800"/>
            <a:ext cx="3168352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Икона сопутствовала православному христианству на протяжении всей его жизни: от рождения до смерти.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1819" y="1666875"/>
            <a:ext cx="3810000" cy="428625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Святыню украшали золотом, серебром и драгоценными камнями.</a:t>
            </a:r>
          </a:p>
          <a:p>
            <a:r>
              <a:rPr lang="ru-RU" dirty="0" smtClean="0"/>
              <a:t>По старинному русскому обычаю икона укреплялась на городских воротах, покровительствуя его жителям.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Икона вдохновляла воинов перед сражением, украшала княжеские палаты и маленькие церквушки.</a:t>
            </a:r>
            <a:endParaRPr lang="ru-RU" sz="2800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820613" cy="4572000"/>
          </a:xfrm>
        </p:spPr>
      </p:pic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059238" cy="3044429"/>
          </a:xfrm>
        </p:spPr>
      </p:pic>
      <p:sp>
        <p:nvSpPr>
          <p:cNvPr id="7" name="Прямоугольник 6"/>
          <p:cNvSpPr/>
          <p:nvPr/>
        </p:nvSpPr>
        <p:spPr>
          <a:xfrm>
            <a:off x="4716016" y="5229200"/>
            <a:ext cx="39604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Чтение с. 148 аб.2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6432715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горнице для иконы отводили красный угол – самоё почётное место в доме.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158417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какой части дома находился «красный угол»?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Большинство икон находятся в храмах.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4202" y="1524000"/>
            <a:ext cx="3065234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Иконы окружают человека со всех сторон.</a:t>
            </a:r>
          </a:p>
          <a:p>
            <a:r>
              <a:rPr lang="ru-RU" dirty="0" smtClean="0"/>
              <a:t>В них представлен огромный мир сильных и ярких чувств, глубоких идей и мыслей.</a:t>
            </a:r>
          </a:p>
          <a:p>
            <a:r>
              <a:rPr lang="ru-RU" dirty="0" smtClean="0"/>
              <a:t>Иконы несут в себе размышления о смысле жизни, дают ответы на вопросы бытия.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Мир иконы открывается человеку не сразу.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далёком времени иконы была книгой для неграмотных, читать которую умел каждый.</a:t>
            </a:r>
          </a:p>
          <a:p>
            <a:r>
              <a:rPr lang="ru-RU" dirty="0" smtClean="0"/>
              <a:t>Современный зритель требует немало усилий для того, чтобы понять условные знаки иконописи.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9026" y="1524000"/>
            <a:ext cx="3537585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5589240"/>
            <a:ext cx="38164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отрывка из стихотворения В. Соловьёва. С. 149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397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Древнерусская иконопись</vt:lpstr>
      <vt:lpstr>Искусство древнерусской иконописи – уникальное явление в истории МХК.</vt:lpstr>
      <vt:lpstr>Берёт своё начало иконопись от византийской живописи.</vt:lpstr>
      <vt:lpstr>Икона – «эйкон» (греч.) – образ, изображение.</vt:lpstr>
      <vt:lpstr>Слайд 5</vt:lpstr>
      <vt:lpstr>Икона вдохновляла воинов перед сражением, украшала княжеские палаты и маленькие церквушки.</vt:lpstr>
      <vt:lpstr>В горнице для иконы отводили красный угол – самоё почётное место в доме.</vt:lpstr>
      <vt:lpstr>Большинство икон находятся в храмах.</vt:lpstr>
      <vt:lpstr>Мир иконы открывается человеку не сразу.</vt:lpstr>
      <vt:lpstr>В основе древнерусской иконописи лежит «обратной перспективы».</vt:lpstr>
      <vt:lpstr>Создание иконы  - дело чрезвычайно ответственное, требующее от мастера особого настроя.</vt:lpstr>
      <vt:lpstr>Слайд 12</vt:lpstr>
      <vt:lpstr>Слайд 13</vt:lpstr>
      <vt:lpstr>Домашнее задание: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иконопись</dc:title>
  <dc:creator>1</dc:creator>
  <cp:lastModifiedBy>1</cp:lastModifiedBy>
  <cp:revision>11</cp:revision>
  <dcterms:created xsi:type="dcterms:W3CDTF">2012-11-14T13:05:41Z</dcterms:created>
  <dcterms:modified xsi:type="dcterms:W3CDTF">2012-11-14T14:53:02Z</dcterms:modified>
</cp:coreProperties>
</file>