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E864C-7EFB-4AAB-A55F-0B135CBD848D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F1194-1720-4ABD-B72F-2828226A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1194-1720-4ABD-B72F-2828226A250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5444A8-1721-4F87-9D80-69F8F59065E6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3BF136-DF88-4FBC-86B5-973A2DFE6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572000" cy="68580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1815, Москва - 1852, Петербург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http://www.artsait.ru/art/f/fedotov/img/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300039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24918" cy="938202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Федотов  Павел  Андреевич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021289"/>
            <a:ext cx="4572000" cy="830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Преподаватель истории  и обществознания 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МБОУ «СОШ № 48» г. Владивостока 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Шабалина Светлана Николаевна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4007677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214290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Завтрак аристократа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(«Не в пору гость»). 1849-50г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592154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Сватовство майора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(Смотрины в купеческом доме) 1851г.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3857652" cy="499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0298" y="500042"/>
            <a:ext cx="3480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Вдовушка 1851г. 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5500003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1000108"/>
            <a:ext cx="6149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«Анкор, ещё Анкор!». 1851-52г 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85926"/>
            <a:ext cx="3858219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Портрет Н.П.Жданович за клавесином 1849г.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429024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www.artsait.ru/art/f/fedotov/img/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429024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0"/>
            <a:ext cx="3425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Портрет детей Жербиных. 1850г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41537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Портрет М.П.Дружининой.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1848г.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429024" cy="48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artsait.ru/art/f/fedotov/img/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6314" y="214290"/>
            <a:ext cx="4357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Портрет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Анны Петровны Жданович 1848г.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Портрет Александры Петровны Жданович.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1846-1847гг.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500462" cy="502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33313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Портрет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П.П.Ждановича. 1846г.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http://www.artsait.ru/art/f/fedotov/img/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571900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214290"/>
            <a:ext cx="3304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Портрет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П.В.Ждановича. 1846г.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28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Автопортреты.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" name="Рисунок 2" descr="http://www.artsait.ru/art/f/fedotov/img/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86058"/>
            <a:ext cx="2696511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072462" y="2928934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1884</a:t>
            </a:r>
            <a:endParaRPr lang="ru-RU" dirty="0"/>
          </a:p>
        </p:txBody>
      </p:sp>
      <p:pic>
        <p:nvPicPr>
          <p:cNvPr id="5" name="Рисунок 4" descr="http://www.artsait.ru/art/f/fedotov/img/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14554"/>
            <a:ext cx="271464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2428868"/>
            <a:ext cx="65274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1848</a:t>
            </a:r>
            <a:endParaRPr lang="ru-RU" dirty="0"/>
          </a:p>
        </p:txBody>
      </p:sp>
      <p:pic>
        <p:nvPicPr>
          <p:cNvPr id="7" name="Рисунок 6" descr="http://www.artsait.ru/art/f/fedotov/img/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142984"/>
            <a:ext cx="278608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1214422"/>
            <a:ext cx="75499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1840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artsait.ru/art/f/fedotov/img/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894935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9144000" cy="1219200"/>
          </a:xfrm>
        </p:spPr>
        <p:txBody>
          <a:bodyPr anchor="t">
            <a:no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Встреча в лагере лейб-гвардии Финляндского полка вел. Кн. Михаила Павловича 8 июля 1837... 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Освящение полковых знамён в зимнем дворце 26 марта 1839 года. 1839г.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http://www.artsait.ru/art/f/fedotov/img/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864399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artsait.ru/art/f/fedotov/img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71517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500042"/>
            <a:ext cx="5283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«Прошу садиться». 1846г. 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4381259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43240" y="0"/>
            <a:ext cx="27158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На ушко.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 1846-1848гг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5943884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642918"/>
            <a:ext cx="5578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Смерть Фидельки 1840-е гг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786477" cy="4752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43240" y="571480"/>
            <a:ext cx="3570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Крестины. 1847г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266845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4504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Свежий кавалер 1847г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dotov/img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084702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571480"/>
            <a:ext cx="5625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Разборчивая невеста 1847г. 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275</TotalTime>
  <Words>158</Words>
  <Application>Microsoft Office PowerPoint</Application>
  <PresentationFormat>Экран (4:3)</PresentationFormat>
  <Paragraphs>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Федотов  Павел  Андреевич</vt:lpstr>
      <vt:lpstr>Встреча в лагере лейб-гвардии Финляндского полка вел. Кн. Михаила Павловича 8 июля 1837...  </vt:lpstr>
      <vt:lpstr>Освящение полковых знамён в зимнем дворце 26 марта 1839 года. 1839г.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Федотов Павел Александрович</dc:title>
  <dc:creator>Дом</dc:creator>
  <cp:lastModifiedBy>1</cp:lastModifiedBy>
  <cp:revision>24</cp:revision>
  <dcterms:created xsi:type="dcterms:W3CDTF">2011-02-11T12:58:15Z</dcterms:created>
  <dcterms:modified xsi:type="dcterms:W3CDTF">2012-12-07T14:32:50Z</dcterms:modified>
</cp:coreProperties>
</file>