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772400" cy="1975104"/>
          </a:xfrm>
        </p:spPr>
        <p:txBody>
          <a:bodyPr/>
          <a:lstStyle/>
          <a:p>
            <a:pPr algn="ctr"/>
            <a:r>
              <a:rPr lang="ru-RU" dirty="0" smtClean="0"/>
              <a:t>Презентация на тему</a:t>
            </a:r>
            <a:br>
              <a:rPr lang="ru-RU" dirty="0" smtClean="0"/>
            </a:br>
            <a:r>
              <a:rPr lang="ru-RU" dirty="0" smtClean="0"/>
              <a:t>Научное познание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49240"/>
            <a:ext cx="7772400" cy="1508760"/>
          </a:xfrm>
        </p:spPr>
        <p:txBody>
          <a:bodyPr/>
          <a:lstStyle/>
          <a:p>
            <a:pPr algn="r"/>
            <a:r>
              <a:rPr lang="ru-RU" dirty="0" smtClean="0">
                <a:latin typeface="+mj-lt"/>
              </a:rPr>
              <a:t>Презентацию </a:t>
            </a:r>
            <a:r>
              <a:rPr lang="ru-RU" dirty="0" smtClean="0">
                <a:latin typeface="+mj-lt"/>
              </a:rPr>
              <a:t>подготовил</a:t>
            </a:r>
            <a:endParaRPr lang="ru-RU" dirty="0" smtClean="0">
              <a:latin typeface="+mj-lt"/>
            </a:endParaRPr>
          </a:p>
          <a:p>
            <a:pPr algn="r"/>
            <a:r>
              <a:rPr lang="ru-RU" dirty="0" smtClean="0">
                <a:latin typeface="+mj-lt"/>
              </a:rPr>
              <a:t>Учитель </a:t>
            </a:r>
            <a:r>
              <a:rPr lang="ru-RU" dirty="0" err="1" smtClean="0">
                <a:latin typeface="+mj-lt"/>
              </a:rPr>
              <a:t>Галичин</a:t>
            </a:r>
            <a:r>
              <a:rPr lang="ru-RU" dirty="0" smtClean="0">
                <a:latin typeface="+mj-lt"/>
              </a:rPr>
              <a:t> Н.П</a:t>
            </a:r>
            <a:r>
              <a:rPr lang="ru-RU" dirty="0" smtClean="0">
                <a:latin typeface="+mj-lt"/>
              </a:rPr>
              <a:t>.</a:t>
            </a:r>
          </a:p>
          <a:p>
            <a:pPr algn="r"/>
            <a:r>
              <a:rPr lang="ru-RU" dirty="0" smtClean="0">
                <a:latin typeface="+mj-lt"/>
              </a:rPr>
              <a:t>совместно с ученицей 11А класса Канищевой Анастасией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Моделирование применяется тогда, когда проведение эксперимента затруднительно(большие материальные затраты, угроза экологии). В этом случае создается модель предмета или явления.</a:t>
            </a:r>
          </a:p>
          <a:p>
            <a:r>
              <a:rPr lang="ru-RU" dirty="0" smtClean="0"/>
              <a:t>На сегодняшний день широкое распространение получило компьютерное моделирование.</a:t>
            </a:r>
            <a:endParaRPr lang="ru-RU" dirty="0"/>
          </a:p>
        </p:txBody>
      </p:sp>
      <p:pic>
        <p:nvPicPr>
          <p:cNvPr id="6149" name="Picture 5" descr="C:\Users\Nyaha\Desktop\компьютеры\komp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7" y="5110757"/>
            <a:ext cx="1907704" cy="1747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Теоретический уровень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этом этапе происходит объяснение изучаемых предметов или явлений. Полученные знания фиксируются в форме понятий, научных теорий и законов.</a:t>
            </a:r>
          </a:p>
          <a:p>
            <a:r>
              <a:rPr lang="ru-RU" dirty="0" smtClean="0"/>
              <a:t>Методы:</a:t>
            </a:r>
          </a:p>
          <a:p>
            <a:r>
              <a:rPr lang="ru-RU" dirty="0" smtClean="0"/>
              <a:t>1. Выдвижение научных гипотез</a:t>
            </a:r>
          </a:p>
          <a:p>
            <a:r>
              <a:rPr lang="ru-RU" dirty="0" smtClean="0"/>
              <a:t>2. Формулирование научных теорий.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40768"/>
            <a:ext cx="7772400" cy="5014792"/>
          </a:xfrm>
        </p:spPr>
        <p:txBody>
          <a:bodyPr/>
          <a:lstStyle/>
          <a:p>
            <a:r>
              <a:rPr lang="ru-RU" dirty="0" smtClean="0"/>
              <a:t>Гипотеза – это предположение, с помощью которого пытаются объяснить факты, не укладывающиеся в рамки прежних учений.</a:t>
            </a:r>
          </a:p>
          <a:p>
            <a:r>
              <a:rPr lang="ru-RU" dirty="0" smtClean="0"/>
              <a:t>На основе проверки гипотез происходит построение научных теорий.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231" y="3861048"/>
            <a:ext cx="36907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3081536" cy="1836816"/>
          </a:xfrm>
        </p:spPr>
        <p:txBody>
          <a:bodyPr/>
          <a:lstStyle/>
          <a:p>
            <a:r>
              <a:rPr lang="ru-RU" dirty="0" smtClean="0"/>
              <a:t>Научная теория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924944"/>
            <a:ext cx="3672408" cy="3933056"/>
          </a:xfrm>
        </p:spPr>
        <p:txBody>
          <a:bodyPr/>
          <a:lstStyle/>
          <a:p>
            <a:r>
              <a:rPr lang="ru-RU" dirty="0" smtClean="0"/>
              <a:t>Это логическое объяснение предметов и явлений окружающего мира.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748" y="0"/>
            <a:ext cx="51382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Научное познание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Наука на сегодняшний день является основной формой человеческого познания. Оно отличается от обыденного познания.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204" y="3501008"/>
            <a:ext cx="3350795" cy="335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65816"/>
          </a:xfrm>
        </p:spPr>
        <p:txBody>
          <a:bodyPr/>
          <a:lstStyle/>
          <a:p>
            <a:r>
              <a:rPr lang="ru-RU" dirty="0" smtClean="0"/>
              <a:t>Отличия от обыденного познания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/>
              <a:t>Стремление к максимальной объективности в изучении предметов и явлений.</a:t>
            </a:r>
          </a:p>
          <a:p>
            <a:r>
              <a:rPr lang="ru-RU" dirty="0" smtClean="0"/>
              <a:t>2. Для фиксирования полученных знаний используется научный язык</a:t>
            </a:r>
          </a:p>
          <a:p>
            <a:r>
              <a:rPr lang="ru-RU" dirty="0" smtClean="0"/>
              <a:t>3. Научные знания используются не только сегодня, но и  рассчитаны на будущее.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научного познания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Познавательно - объяснительная: наука познает и объясняет законы окружающего мира.</a:t>
            </a:r>
          </a:p>
          <a:p>
            <a:r>
              <a:rPr lang="ru-RU" dirty="0" smtClean="0"/>
              <a:t>2. Мировоззренческая – позволяет выстроить целостную систему знаний о мире.</a:t>
            </a:r>
          </a:p>
          <a:p>
            <a:r>
              <a:rPr lang="ru-RU" dirty="0" smtClean="0"/>
              <a:t>3. Прогностическая – наука помогает не только познать и изменить мир, но и спрогнозировать последствия этих изменений.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научного познания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Ученые выделяют 2 уровня научного познания:</a:t>
            </a:r>
          </a:p>
          <a:p>
            <a:r>
              <a:rPr lang="ru-RU" dirty="0" smtClean="0"/>
              <a:t>1. Эмпирический</a:t>
            </a:r>
          </a:p>
          <a:p>
            <a:r>
              <a:rPr lang="ru-RU" dirty="0" smtClean="0"/>
              <a:t>2. Теоретический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8426" t="37139" r="5914" b="29598"/>
          <a:stretch>
            <a:fillRect/>
          </a:stretch>
        </p:blipFill>
        <p:spPr bwMode="auto">
          <a:xfrm>
            <a:off x="5255568" y="2825552"/>
            <a:ext cx="38884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Эмпирический уровень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Его задачей является описание изучаемых предметов и явлений.</a:t>
            </a:r>
          </a:p>
          <a:p>
            <a:r>
              <a:rPr lang="ru-RU" dirty="0" smtClean="0"/>
              <a:t>Методы:</a:t>
            </a:r>
          </a:p>
          <a:p>
            <a:r>
              <a:rPr lang="ru-RU" dirty="0" smtClean="0"/>
              <a:t>1. Наблюдение</a:t>
            </a:r>
          </a:p>
          <a:p>
            <a:r>
              <a:rPr lang="ru-RU" dirty="0" smtClean="0"/>
              <a:t>2. Описание</a:t>
            </a:r>
          </a:p>
          <a:p>
            <a:r>
              <a:rPr lang="ru-RU" dirty="0" smtClean="0"/>
              <a:t>3. Эксперимент</a:t>
            </a:r>
          </a:p>
          <a:p>
            <a:r>
              <a:rPr lang="ru-RU" dirty="0" smtClean="0"/>
              <a:t>4. Моделирование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Наблюдение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96752"/>
            <a:ext cx="7772400" cy="5158808"/>
          </a:xfrm>
        </p:spPr>
        <p:txBody>
          <a:bodyPr/>
          <a:lstStyle/>
          <a:p>
            <a:r>
              <a:rPr lang="ru-RU" dirty="0" smtClean="0"/>
              <a:t>Наблюдение – это целенаправленное изучение отдельных предметов и явлений, в ходе которого происходит получение знаний о внешних свойствах и признаках изучаемых объектов. Наблюдение опирается на ощущение, восприятие, представление.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57669"/>
            <a:ext cx="3491880" cy="22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Nyaha\Desktop\анимация школа\эволюци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5256584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Описание – это фиксирование сведений, полученных в ходе наблюдения.</a:t>
            </a:r>
            <a:endParaRPr lang="ru-RU" dirty="0"/>
          </a:p>
        </p:txBody>
      </p:sp>
      <p:pic>
        <p:nvPicPr>
          <p:cNvPr id="4098" name="Picture 2" descr="C:\Users\Nyaha\Desktop\книги\перо-аним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697760"/>
            <a:ext cx="2304256" cy="2160240"/>
          </a:xfrm>
          <a:prstGeom prst="rect">
            <a:avLst/>
          </a:prstGeom>
          <a:noFill/>
        </p:spPr>
      </p:pic>
      <p:pic>
        <p:nvPicPr>
          <p:cNvPr id="4099" name="Picture 3" descr="C:\Users\Nyaha\Desktop\книги\book2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4797" y="5949280"/>
            <a:ext cx="2169203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Эксперимент – это метод исследования, который происходит в строго определенных условиях, которые часто происходят искусственно.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3789040"/>
            <a:ext cx="694372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</TotalTime>
  <Words>339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Презентация на тему Научное познание</vt:lpstr>
      <vt:lpstr>Научное познание</vt:lpstr>
      <vt:lpstr>Отличия от обыденного познания</vt:lpstr>
      <vt:lpstr>Функции научного познания</vt:lpstr>
      <vt:lpstr>Уровни научного познания</vt:lpstr>
      <vt:lpstr>Эмпирический уровень</vt:lpstr>
      <vt:lpstr>Наблюдение</vt:lpstr>
      <vt:lpstr>Описание</vt:lpstr>
      <vt:lpstr>Эксперимент</vt:lpstr>
      <vt:lpstr>Моделирование</vt:lpstr>
      <vt:lpstr>Теоретический уровень</vt:lpstr>
      <vt:lpstr>Гипотеза</vt:lpstr>
      <vt:lpstr>Научная теория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Nyaha</dc:creator>
  <cp:lastModifiedBy>Пользователь Windows</cp:lastModifiedBy>
  <cp:revision>9</cp:revision>
  <dcterms:created xsi:type="dcterms:W3CDTF">2012-01-20T16:44:33Z</dcterms:created>
  <dcterms:modified xsi:type="dcterms:W3CDTF">2012-10-23T09:56:32Z</dcterms:modified>
</cp:coreProperties>
</file>