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//commons.wikimedia.org/wiki/File:Kozeluh349.jpg?uselang=ru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hyperlink" Target="//commons.wikimedia.org/wiki/File:Vanhal353.jpg?uselang=ru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598" y="4941168"/>
            <a:ext cx="858279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Дмитриев М.А.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преподаватель СПб ГБОУ ДОД </a:t>
            </a: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«Детская школа искусств № 13 Курортного района»</a:t>
            </a:r>
            <a:endParaRPr lang="ru-RU" sz="22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174" y="699954"/>
            <a:ext cx="83936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Роль кларнета в </a:t>
            </a:r>
            <a:r>
              <a:rPr lang="ru-RU" sz="45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классической музыке</a:t>
            </a:r>
            <a:endParaRPr lang="ru-RU" sz="45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56" y="162880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15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1760-х — 1780-х годах кларнет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вошел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 состав придворных духовых ансамблей, так называемых </a:t>
            </a:r>
            <a:r>
              <a:rPr lang="ru-RU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Harmoniemusik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состоявших, как правило, из двух гобоев, двух кларнетов, двух фаготов и двух валторн (иногда с добавлением других инструментов).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Такие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ансамбли были очень популярны в то время и располагали широким репертуаром. Пути развития этих ансамблей привели в дальнейшем к формированию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духовых оркестров и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камерных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духовых квинтетов (канонический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состав — флейта, гобой, кларнет, фагот, валторна), где впоследствии кларнет занял значительное место.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28386"/>
            <a:ext cx="3665984" cy="282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570182"/>
            <a:ext cx="3422550" cy="2758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5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90872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Наступление эпохи романтизма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 музыке ознаменовалось не только изменением музыкального стиля, но и улучшением возможностей музыкальных инструментов, в том числе и кларнета. Композиторы обратили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свое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внимание на усовершенствованный инструмент и создали ряд сочинений, до сих пор входящих в репертуар кларнетистов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9039" y="238145"/>
            <a:ext cx="15279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XIX</a:t>
            </a:r>
            <a:r>
              <a:rPr lang="ru-RU" sz="25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век</a:t>
            </a:r>
            <a:endParaRPr lang="ru-RU" sz="25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3848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Тембр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кларнета сразу же привлек внимание композиторов и стал своеобразным музыкальным символом романтизма. Соло кларнета звучат в операх Вебера и Вагнера, в симфониях Берлиоза и Чайковского, в симфонических поэмах Листа.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221088"/>
            <a:ext cx="1944216" cy="2250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4149543"/>
            <a:ext cx="1899889" cy="230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4365104"/>
            <a:ext cx="1716390" cy="1982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500" y="4145104"/>
            <a:ext cx="1512788" cy="2282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4208101"/>
            <a:ext cx="1775409" cy="210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0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2277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Неотъемлемую часть кларнетного репертуара составляют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произведения Карла Марии фон Вебера.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Он впервые использовал этот инструмент в качестве солирующего в марте 1811 года, когда, приехав в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Мюнхен,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познакомился с кларнетистом баварского придворного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оркестра Генрихом Йозефом Берманом.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Концертино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Es-dur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написанное за несколько дней и исполненное Берманом 5 апреля, имело большой успех и в том же году Вебер написал два больших концерта для кларнета (f-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moll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op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. 73, и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Es-dur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op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. 74), а через некоторое время ― Вариации с фортепиано B-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dur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op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. 33 и Квинтет со струнными в той же тональности,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op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. 34. Все они также были посвящены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Берману.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Еще одно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сочинение Вебера ― Большой концертный дуэт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Es-dur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op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. 48, ― написано для другого выдающегося кларнетиста того времени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― Иоганна Симона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Хермштедта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221088"/>
            <a:ext cx="2404403" cy="208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7" y="4293096"/>
            <a:ext cx="1997827" cy="2257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468470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Генрих Йозеф Берман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2152" y="6084004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Иоганн Симон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Хермштедт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5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4310" y="404664"/>
            <a:ext cx="6462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Людвиг Шпор написал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кларнета четыре концерта и несколько других сочинений. Они технически сложны и предполагают не только виртуозную технику исполнителя, но и использование новейших на тот момент моделей кларнета. Первым их исполнителем стал Иоганн Симон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Хермштедт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516" y="188640"/>
            <a:ext cx="1933228" cy="2178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372687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Джоаккино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Россини 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самом начале творческой карьеры, в возрасте 18 лет, написал два цикла вариаций для кларнета с оркестром, из которых более известны Интродукция и тема с вариациями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B-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dur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087" y="2348880"/>
            <a:ext cx="1788649" cy="2084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4310" y="3645024"/>
            <a:ext cx="6608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Среди менее известных и реже исполняемых сочинений этого времени ―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концерты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Саверио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Меркаданте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и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Кароля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Курпиньского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камерные и концертные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произведения Карла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Готлиба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Райсигера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035" y="4865006"/>
            <a:ext cx="1434601" cy="17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9006" y="4845352"/>
            <a:ext cx="1611086" cy="1864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804248" y="4797151"/>
            <a:ext cx="1761460" cy="1864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01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33265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Как и раньше, некоторые кларнетисты сами сочиняли для своего инструмента. Ярким примером является шведский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музыкант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Бернхард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Хенрик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Круселль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автор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трех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концертов для кларнета с оркестром и ряда других произведений. В жанре фантазий на оперные темы работали итальянские кларнетисты: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Бенедетто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Карулли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(1797―1877), его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ученики Эрнесто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Каваллини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и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Луиджи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Басси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а также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Фердинандо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Себастьяни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Доменико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Ливерани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Гаэтано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Лабанки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и другие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5" y="2492896"/>
            <a:ext cx="261407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3469" y="3573016"/>
            <a:ext cx="243893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7083" y="2875002"/>
            <a:ext cx="33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Бернхард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Хенрик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Круселль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8111" y="5661248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Эрнесто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Каваллини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12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129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камерной музыке кларнет использовали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Бетховен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(Трио с виолончелью и фортепиано; Квинтет для духовых и фортепиано; Септет для струнных и духовых; дуэты для кларнета и фагота),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Шуберт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(Октет для струнных и духовых; трио «Пастух на скале» для голоса, кларнета и фортепиано),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Глинка («Патетическое трио»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кларнета, фагота и фортепиано),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Мендельсон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(Соната для кларнета и фортепиано; два </a:t>
            </a:r>
            <a:r>
              <a:rPr lang="ru-RU" sz="1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Концертштюка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кларнета, бассетгорна и фортепиано),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Шуман (Фантастические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пьесы для кларнета и фортепиано; «Сказочные повествования» для кларнета, альта и фортепиано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). Антон Рубинштейн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Римский-Корсаков написали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квинтеты для одинакового состава: флейта, кларнет, фагот, валторна и фортепиано.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299695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Важную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часть кларнетного репертуара эпохи позднего романтизма составляют произведения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Иоганнеса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Брамса.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Композитор обратился к кларнету в поздний период творчества,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причем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до того он не сочинял ничего в течение года, решив завершить композиторскую карьеру. Познакомившись в 1891 с кларнетистом </a:t>
            </a:r>
            <a:r>
              <a:rPr lang="ru-RU" sz="1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майнингенского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придворного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оркестра Рихардом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Мюльфельдом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Брамс написал для него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несколько произведений. </a:t>
            </a:r>
            <a:endParaRPr lang="ru-RU" sz="17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8540" y="4638187"/>
            <a:ext cx="1721372" cy="2175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4653135"/>
            <a:ext cx="1944216" cy="208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692" y="5621616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Иоганнес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Брамс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38353" y="5402615"/>
            <a:ext cx="1526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Рихард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Мюльфельд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43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Другие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значимые сочинения конца XIX ― начала XX веков: написанное под влиянием Брамса Трио d-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moll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Александра фон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Цемлинского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Интродукция и рондо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Шарля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Видора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три сонаты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Макса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Регера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Увы, концертный репертуар для кларнета второй половины XIX века небогат.</a:t>
            </a:r>
          </a:p>
          <a:p>
            <a:pPr algn="just"/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621" y="1885810"/>
            <a:ext cx="2193229" cy="2463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1885810"/>
            <a:ext cx="1867156" cy="2614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0989" y="1628800"/>
            <a:ext cx="2460739" cy="2617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44522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С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начала XIX века кларнет является постоянным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участником симфонического оркестра.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Его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соло,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как светлого и жизнерадостного, так и драматического характера, встречаются в произведениях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многих композиторов.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386984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Александр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фон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Цемлинский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636357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Шарль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Видор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61794" y="4367932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Макс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Регер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8432" y="1109643"/>
            <a:ext cx="6204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XX веке кларнет остался одним из самых востребованных инструментов в музыке. Способность выражать самые разнообразные настроения и чувства и техническая подвижность по-прежнему привлекали к этому инструменту внимание композиторов самых разных стилей и направлений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2129" y="404664"/>
            <a:ext cx="13997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ХХ век</a:t>
            </a:r>
            <a:endParaRPr lang="ru-RU" sz="25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71" y="1066428"/>
            <a:ext cx="2478021" cy="1858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546882"/>
            <a:ext cx="8493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Высочайшие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технические требования предъявляют к оркестровым кларнетистам сочинения Р. Штрауса, М. Равеля, И. Стравинского. Ответственные сольные эпизоды присутствуют в произведениях Б.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Бартока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(балет «Чудесный мандарин»), С. Прокофьева (Пятая и Шестая симфонии), Д. Шостаковича (Восьмая, Девятая и Десятая симфонии).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34" y1="7055" x2="90820" y2="88037"/>
                        <a14:foregroundMark x1="62623" y1="58589" x2="68852" y2="63497"/>
                        <a14:foregroundMark x1="35410" y1="33129" x2="44590" y2="36503"/>
                        <a14:foregroundMark x1="43607" y1="38344" x2="56066" y2="49080"/>
                        <a14:foregroundMark x1="55082" y1="50613" x2="61967" y2="56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074003">
            <a:off x="3230949" y="4355347"/>
            <a:ext cx="2682102" cy="28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65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Многие сочинения создавались композиторами,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вдохновленными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исполнением выдающихся кларнетистов-виртуозов.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3658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Клод Дебюсси написал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свою Первую рапсодию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для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Проспера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Мимара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а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Камиль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Сен-Санс 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последний год своей жизни (1921) сочинил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Сонату для кларнета и фортепиано,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посвятив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профессору Парижской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консерватории Огюсту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Перье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717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Одним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из наиболее выдающихся кларнетистов XX века был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Бенни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Гудмен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джазовый музыкант, с успехом исполнявший также классические произведения. В сотрудничестве с ним и в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расчете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его исполнение были написаны концерты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Копленда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Хиндемита,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Мийо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«Прелюдия, фуга и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риффы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Бернстайна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трио «Контрасты»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Бартока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166326"/>
            <a:ext cx="2000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172962"/>
            <a:ext cx="3168352" cy="241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04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529" y="116632"/>
            <a:ext cx="856895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По-прежнему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важное место кларнет занимает в камерной музыке. В поисках новых звучаний композиторы стали широко использовать его в самых разнообразных сочетаниях: со струнными и фортепиано («История солдата» Стравинского,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трио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Кшенека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Хачатуряна,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Бартока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квартеты Хиндемита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Мессиана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Увертюра на еврейские темы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Прокофьева),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с другими духовыми (трио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Кёклена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Ибера, Вилла-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Лобоса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квинтеты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Шёнберга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Нильсена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Октет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Стравинского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и др.), в смешанных составах (Квартет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Веберна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скрипки, кларнета, тенорового саксофона и фортепиано, Квинтет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Прокофьева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гобоя, кларнета, скрипки, альта и контрабаса, «Ода»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Денисова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кларнета, фортепиано и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ударных).</a:t>
            </a:r>
            <a:endParaRPr lang="ru-RU" sz="17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529" y="2805316"/>
            <a:ext cx="856895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Разнообразна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концертная литература XX века для кларнета. К жанру концерта для кларнета обращались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Карл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Нильсен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Аарон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Копленд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Дариюс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Мийо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Джеральд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Финци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Сергей Василенко,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Мечислав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Вайнберг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Уолтер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Пистон, Джон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Корильяно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Кшиштоф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Пендерецкий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и многие другие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авторы.</a:t>
            </a:r>
            <a:endParaRPr lang="ru-RU" sz="17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149080"/>
            <a:ext cx="856895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Для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кларнета и фортепиано в XX веке писали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Альбан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Берг, Богуслав Мартину,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Артюр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Онеггер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Пауль Хиндемит,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Франсис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Пуленк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Леонард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Бернстайн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Алан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Хованесс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Сольный репертуар кларнета значительно пополнился благодаря традиции Парижской консерватории заказывать конкурсные произведения известным французским композиторам, среди которых в разные годы были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Клод Дебюсси, Андре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Мессаже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Анри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Рабо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Габриель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Гровле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Раймон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Галлуа-Монбрён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Эжен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Бозза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Жанин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Рюфф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Многие из этих произведений в дальнейшем получили самостоятельную жизнь и часто исполняются в концертах.</a:t>
            </a:r>
          </a:p>
        </p:txBody>
      </p:sp>
    </p:spTree>
    <p:extLst>
      <p:ext uri="{BB962C8B-B14F-4D97-AF65-F5344CB8AC3E}">
        <p14:creationId xmlns:p14="http://schemas.microsoft.com/office/powerpoint/2010/main" val="340071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8920" y="332656"/>
            <a:ext cx="3726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Классическая </a:t>
            </a:r>
            <a:r>
              <a:rPr lang="ru-RU" sz="2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музыка</a:t>
            </a:r>
            <a:endParaRPr lang="ru-RU" sz="2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XVIII 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375023"/>
            <a:ext cx="84800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Самое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раннее известное сочинение с участием кларнета указано Альбертом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Райсом: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два сборника арий неизвестного автора, написанных для двух одинаковых инструментов (среди возможных составов указываются и два кларнета) были опубликованы в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Амстердаме между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1712 и 1715.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1716 году Антонио Вивальди 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партитуре оратории «Торжествующая Юдифь» предписал применение двух инструментов, обозначенных как </a:t>
            </a:r>
            <a:r>
              <a:rPr lang="ru-RU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clareni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Предполагается,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что композитор имел в виду именно кларнеты, таким образом, эта оратория может считаться первым известным случаем применения кларнета в качестве оркестрового инструмента.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сочинениях Вивальди кларнеты появляются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еще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три раза: в концертах RV556 («Святой Лоренцо»), RV559 и RV560 (все они написаны в тональности до мажор) предусмотрены два инструмента, однако в последних двух сочинениях у них нет самостоятельной партии (они лишь дублируют партии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гобоев),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а во второй редакции «Святого Лоренцо» кларнеты были исключены композитором из партитуры</a:t>
            </a:r>
          </a:p>
        </p:txBody>
      </p:sp>
      <p:pic>
        <p:nvPicPr>
          <p:cNvPr id="17415" name="Picture 7" descr="C:\Users\Тошка\Pictures\музыкальные\фон но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60240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Множество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произведений было написано композиторами XX века для кларнета без сопровождения. Хотя первый известный опыт в этом жанре принадлежит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еще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Антону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Штадлеру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(Три каприса, написанные в 1808 году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лишь в XX веке такие произведения получили полноправное место в репертуаре кларнета. Знаковое сочинение этого жанра ― Три пьесы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И. Стравинского (1919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). Позднее были написаны Каприччио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Г.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Зутермайстера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«Плач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» А.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Хованесса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«Бездна птиц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» О.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Мессиана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(третья часть «Квартета на конец времени»),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сонаты З. Карга-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Элерта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Дж. Кейджа, Ж.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Тайфер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В. Артемова, Э. Денисова, Т.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Олаха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13" y="2852936"/>
            <a:ext cx="865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Во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второй половине столетия такие сочинения часто предполагают использование новейших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приемов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игры («</a:t>
            </a:r>
            <a:r>
              <a:rPr lang="ru-RU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Domaines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» П.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Булеза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«Свет»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Ф.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Донатони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«Секвенция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IXa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Берио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13" y="4005064"/>
            <a:ext cx="3873085" cy="2577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76266"/>
            <a:ext cx="3528392" cy="280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2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836712"/>
            <a:ext cx="8388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первой половине XVIII века кларнет, будучи технически очень несовершенным инструментом с небольшим диапазоном и неровным звучанием, появлялся в оркестре лишь эпизодически. Среди таких сочинений — месса Жана-Казимира Фабра (1720), оперы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Георга Фридриха Генделя «Тамерлан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» (1724) и «Ричард Первый» (1727), ряд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произведений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Райнхарда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Кайзера.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675" y="3212976"/>
            <a:ext cx="4438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4726885"/>
            <a:ext cx="545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Кларнет около 1750 года, изображение из энциклопедии Дидро и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д’Аламбера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5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Сольные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выступления кларнетистов известны с начала второй половины XVIII века, хотя отдельные концерты происходили и раньше: в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1742 году газета </a:t>
            </a:r>
            <a:r>
              <a:rPr lang="ru-RU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Faulkner’s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Dublin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Journal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впервые упоминает выступления в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Дублине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венгерского музыканта по имени Чарльз (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Кароль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), игравшего, помимо кларнета, на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валторне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(это был его основной инструмент) и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гобое д</a:t>
            </a:r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’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амур. 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течение ближайших лет он с успехом концертировал также в других регионах Британии (последнее упоминание о его выступлении датировано 1755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годом).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это же время немецкий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композитор Иоганн Мельхиор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Мольтер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(1695—1755) пишет для кларнета шесть концертов, считающиеся первыми в истории сольными произведениями для этого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инструмента.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816424" cy="230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" b="99291" l="0" r="990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3779956"/>
            <a:ext cx="3462209" cy="285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8065" y="688628"/>
            <a:ext cx="5642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конце 1740-х годов кларнеты появляются в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оркестре Александра Ла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Пуплиньера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во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Франции.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Среди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кларнетистов этого оркестра выделялся своим мастерством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Гаспар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Прокш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для которого, предположительно, написан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Концерт Иоганна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Стамица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 1754―55 годах дирижировавшего этим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оркестром. 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808311" cy="2828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284984"/>
            <a:ext cx="8234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Концерт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Стамица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стал первым в истории, написанным для «большого» кларнета </a:t>
            </a:r>
            <a:r>
              <a:rPr lang="ru-RU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in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B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и использовавшим весь применяемый на тот момент диапазон инструмента: более трех октав (концерты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Мольтера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предназначены для кларнета </a:t>
            </a:r>
            <a:r>
              <a:rPr lang="ru-RU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in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D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по нынешним меркам считающегося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малым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и затрагивают только верхний регистр).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6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В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1758 кларнеты были введены в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Маннгеймский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оркестр ― один из лучших в Европе того времени.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Композиторы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Маннгеймской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школы,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работавшие с этим оркестром, стали включать партии кларнетов в свои сочинения, но преимущественно для замены или дублирования партий флейт и гобоев, лишь изредка поручая им самостоятельные партии.</a:t>
            </a:r>
          </a:p>
        </p:txBody>
      </p:sp>
    </p:spTree>
    <p:extLst>
      <p:ext uri="{BB962C8B-B14F-4D97-AF65-F5344CB8AC3E}">
        <p14:creationId xmlns:p14="http://schemas.microsoft.com/office/powerpoint/2010/main" val="340443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97" y="476672"/>
            <a:ext cx="8568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Несмотря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все еще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осторожное отношение к кларнету как к оркестровому инструменту (в большинстве оркестров кларнетисты вовсе отсутствовали вплоть до 1780―1790-х годов), композиторы писали для него многочисленную концертную литературу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14698"/>
            <a:ext cx="81303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Среди них: Иоганн </a:t>
            </a:r>
            <a:r>
              <a:rPr lang="ru-RU" sz="2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Стамиц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 и его сын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Карл </a:t>
            </a:r>
            <a:r>
              <a:rPr lang="ru-RU" sz="2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Стамиц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Франц </a:t>
            </a:r>
            <a:r>
              <a:rPr lang="ru-RU" sz="2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Ксавер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Покорны, Иоганн </a:t>
            </a:r>
            <a:r>
              <a:rPr lang="ru-RU" sz="2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Ванхаль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, Эрнст </a:t>
            </a:r>
            <a:r>
              <a:rPr lang="ru-RU" sz="2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Айхнер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, Леопольд </a:t>
            </a:r>
            <a:r>
              <a:rPr lang="ru-RU" sz="2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Кожелух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, Михаэль Гайдн, Франц Антон </a:t>
            </a:r>
            <a:r>
              <a:rPr lang="ru-RU" sz="2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Хофмайстер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Игнац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Плейель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 и многие другие.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2275" y="278092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Известно не менее сотни композиторов XVIII века ― авторов концертов для кларнета. </a:t>
            </a:r>
          </a:p>
        </p:txBody>
      </p:sp>
    </p:spTree>
    <p:extLst>
      <p:ext uri="{BB962C8B-B14F-4D97-AF65-F5344CB8AC3E}">
        <p14:creationId xmlns:p14="http://schemas.microsoft.com/office/powerpoint/2010/main" val="90678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62" y="301153"/>
            <a:ext cx="1770692" cy="2389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Vanhal35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5022" y="210862"/>
            <a:ext cx="1838445" cy="256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705" y="26901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Карл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Стамиц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5022" y="2852936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Иоганн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Ванхаль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http://upload.wikimedia.org/wikipedia/commons/thumb/d/d6/Kozeluh349.jpg/228px-Kozeluh349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6061" y="188640"/>
            <a:ext cx="2198347" cy="2459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2571" y="2647302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Леопольд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Кожелух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0" b="8554"/>
          <a:stretch/>
        </p:blipFill>
        <p:spPr bwMode="auto">
          <a:xfrm>
            <a:off x="899592" y="3429000"/>
            <a:ext cx="1981393" cy="238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5889941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Михаэль Гайдн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418" y="3336786"/>
            <a:ext cx="2067709" cy="2406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93656" y="5744289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Франц Антон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Хоффмайстер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2128" y="3485413"/>
            <a:ext cx="2244932" cy="239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31719" y="602128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Игнац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Плейель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9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8848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Часто в качестве композиторов выступали сами кларнетисты-виртуозы: Франц </a:t>
            </a:r>
            <a:r>
              <a:rPr lang="ru-RU" sz="2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Тауш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Йозеф </a:t>
            </a:r>
            <a:r>
              <a:rPr lang="ru-RU" sz="2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Бер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Джон </a:t>
            </a:r>
            <a:r>
              <a:rPr lang="ru-RU" sz="2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Мэгон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Мишель </a:t>
            </a:r>
            <a:r>
              <a:rPr lang="ru-RU" sz="2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Йост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,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2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581128"/>
            <a:ext cx="8388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Мишель </a:t>
            </a:r>
            <a:r>
              <a:rPr lang="ru-RU" sz="2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Йост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, считающийся основоположником французской школы игры на кларнете, является автором четырнадцати концертов. </a:t>
            </a:r>
            <a:endParaRPr lang="ru-RU" sz="2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1770 году была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написана первая в истории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соната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кларнета,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ее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автором стал итальянский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композитор </a:t>
            </a:r>
            <a:r>
              <a:rPr lang="ru-RU" sz="2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Грегорио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Широли</a:t>
            </a:r>
            <a:endParaRPr lang="ru-RU" sz="2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735" y1="27039" x2="71429" y2="71245"/>
                        <a14:foregroundMark x1="17460" y1="81116" x2="74603" y2="12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88349"/>
            <a:ext cx="2281132" cy="2814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3636" y1="25664" x2="909" y2="3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511480" cy="257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4726" y="1944973"/>
            <a:ext cx="2417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Иоганн Генрих </a:t>
            </a:r>
            <a:endParaRPr lang="ru-RU" sz="2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Бакофен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635829"/>
            <a:ext cx="19832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Жан </a:t>
            </a:r>
            <a:r>
              <a:rPr lang="ru-RU" sz="2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Лефевр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595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011"/>
            <a:ext cx="9144000" cy="688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59565"/>
            <a:ext cx="7596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Значительную роль в становлении кларнета как полноценного инструмента и расширении его репертуара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сыграл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Вольфганг Амадей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оцарт. 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984" y="764704"/>
            <a:ext cx="247011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098" y="1052736"/>
            <a:ext cx="6265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Он познакомился с кларнетом, предположительно, в 1764 году, работая с партитурой одной из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симфоний К.Ф. Абеля,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а сам впервые использовал кларнеты в 1771 году в Дивертисменте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KV113,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и затем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еще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 двух в 1773 году. В этих сочинениях партии кларнетов относительно несложны: Моцарт мог рассчитывать только на наличие инструментов с простым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пятиклапанным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механизмом. Лишь с начала 1780-х он начал более активно применять этот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инструмент.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02" y="3861048"/>
            <a:ext cx="8761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Несколько произведений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создавались в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расчете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исполнение выдающегося кларнетиста, друга композитора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Антона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Штадлера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и предполагали использование кларнета с расширенным вниз диапазоном. Несколько сочинений, в которых предполагалось широкое применение кларнета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 бассетгорна,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композитор не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окончил.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264040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Для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Штадлера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же Моцарт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написал Концерт для кларнета с оркестром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― последнее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свое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оркестровое сочинение, оконченное за несколько месяцев до смерти. Этот концерт, считающийся одним из лучших в репертуаре кларнета за всю его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историю,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был впервые исполнен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кларнетистом 16.09.1971 года в Праге.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9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596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Тошка</dc:creator>
  <cp:lastModifiedBy>Тошка</cp:lastModifiedBy>
  <cp:revision>20</cp:revision>
  <dcterms:created xsi:type="dcterms:W3CDTF">2013-09-17T15:59:20Z</dcterms:created>
  <dcterms:modified xsi:type="dcterms:W3CDTF">2013-09-17T18:47:25Z</dcterms:modified>
</cp:coreProperties>
</file>