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7" r:id="rId2"/>
    <p:sldId id="276" r:id="rId3"/>
    <p:sldId id="265" r:id="rId4"/>
    <p:sldId id="278" r:id="rId5"/>
    <p:sldId id="261" r:id="rId6"/>
    <p:sldId id="266" r:id="rId7"/>
    <p:sldId id="267" r:id="rId8"/>
    <p:sldId id="268" r:id="rId9"/>
    <p:sldId id="269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88" y="879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2DE6F-58FC-493A-82E5-1F22403062EE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904CD-EF52-4FCA-A4D2-92A5E5F8A4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904CD-EF52-4FCA-A4D2-92A5E5F8A44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2351C2-4AB6-44C6-A0B5-6174928198B8}" type="datetimeFigureOut">
              <a:rPr lang="ru-RU" smtClean="0"/>
              <a:pPr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11E722-1607-4A84-BE09-6F27179DBD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javascript:ImgShw('/upload/iblock/d6e/d6ec79a6e928821a07d7eeb81e031c48.jpg',400,261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javascript:ImgShw('/upload/iblock/be6/be615b2ff6a8b6faaba8225e1175f3e6.jpg',300,187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javascript:ImgShw('/upload/iblock/571/57199810f7a6f2b557eb4d9170bb2de3.jpg',230,316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javascript:ImgShw('/upload/iblock/3d3/3d317d9575c46e40bb2f8289db8bf962.jpg',300,271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javascript:ImgShw('/upload/iblock/740/74022886d09cf8480c3d99f7c4f86dbb.jpg',250,377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javascript:ImgShw('/upload/iblock/2c7/2c766431016b822ea41ad5b3133b696a.jpg',400,221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javascript:ImgShw('/upload/iblock/fa5/fa51b75ba012d77e4324904a104aa768.jpg',200,234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javascript:ImgShw('/upload/iblock/d37/d37db12fe3cd978d99fddf73fd7da40e.jpg',400,217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javascript:ImgShw('/upload/iblock/e19/e19ea5d27ec0099721260e903f4e7dc0.jpg',250,360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javascript:ImgShw('/upload/iblock/a58/a58dc802d566e580dc5860ae2d784c3a.jpg',250,280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javascript:ImgShw('/upload/iblock/b77/b77726c1763c8b1c48fb99bfa7adb000.jpg',630,250,'&#1053;&#1072;&#1091;&#1082;&#1072;%20&#1080;%20&#1078;&#1080;&#1079;&#1085;&#1100;%20//%20&#1048;&#1083;&#1083;&#1102;&#1089;&#1090;&#1088;&#1072;&#1094;&#1080;&#1080;'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М.М.Герасимов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00174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«Из глубины веков»</a:t>
            </a:r>
            <a:endParaRPr lang="ru-RU" sz="3600" dirty="0"/>
          </a:p>
        </p:txBody>
      </p:sp>
      <p:pic>
        <p:nvPicPr>
          <p:cNvPr id="4" name="Рисунок 3" descr="mhtml:file://C:\Users\Светлана\Desktop\Лица%20из%20глубины%20веков.mht!http://www.russdom.ru/oldsayte/2007/200709i/skin/10.jpg"/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333750" y="2476500"/>
            <a:ext cx="3714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436096" y="1916832"/>
            <a:ext cx="320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( материалы к классному часу)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71800" y="5805264"/>
            <a:ext cx="39219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Учитель русского языка и литературы</a:t>
            </a:r>
          </a:p>
          <a:p>
            <a:r>
              <a:rPr lang="ru-RU" dirty="0" smtClean="0"/>
              <a:t> </a:t>
            </a:r>
            <a:r>
              <a:rPr lang="ru-RU" dirty="0" smtClean="0"/>
              <a:t>МБОУ СОШ № 117</a:t>
            </a:r>
          </a:p>
          <a:p>
            <a:r>
              <a:rPr lang="ru-RU" dirty="0" err="1" smtClean="0"/>
              <a:t>Куканова</a:t>
            </a:r>
            <a:r>
              <a:rPr lang="ru-RU" dirty="0" smtClean="0"/>
              <a:t> С.Н.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Скифы – сарматы. Первые века до н.э.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mhtml:file://C:\Users\Светлана\Desktop\ЧЕЛОВЕК%20ИЗ%20ДАЛЕКОГО%20ПРОШЛОГО%20%20№8,%201998%20год%20%20Журнал%20Наука%20и%20жизнь.mht!http://www.nkj.ru/upload/iblock/d6e/d6ec79a6e928821a07d7eeb81e031c48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500306"/>
            <a:ext cx="5715000" cy="372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Гуннское время. Первые века  н.э.</a:t>
            </a:r>
          </a:p>
          <a:p>
            <a:pPr>
              <a:buNone/>
            </a:pPr>
            <a:r>
              <a:rPr lang="ru-RU" dirty="0" smtClean="0"/>
              <a:t>Киргизия .</a:t>
            </a:r>
            <a:endParaRPr lang="ru-RU" dirty="0"/>
          </a:p>
        </p:txBody>
      </p:sp>
      <p:pic>
        <p:nvPicPr>
          <p:cNvPr id="4" name="Рисунок 3" descr="mhtml:file://C:\Users\Светлана\Desktop\ЧЕЛОВЕК%20ИЗ%20ДАЛЕКОГО%20ПРОШЛОГО%20%20№8,%201998%20год%20%20Журнал%20Наука%20и%20жизнь.mht!http://www.nkj.ru/upload/iblock/be6/be615b2ff6a8b6faaba8225e1175f3e6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3214686"/>
            <a:ext cx="4286250" cy="267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Половец.</a:t>
            </a:r>
          </a:p>
        </p:txBody>
      </p:sp>
      <p:pic>
        <p:nvPicPr>
          <p:cNvPr id="4" name="Рисунок 3" descr="mhtml:file://C:\Users\Светлана\Desktop\ЧЕЛОВЕК%20ИЗ%20ДАЛЕКОГО%20ПРОШЛОГО%20%20№8,%201998%20год%20%20Журнал%20Наука%20и%20жизнь.mht!http://www.nkj.ru/upload/iblock/571/57199810f7a6f2b557eb4d9170bb2de3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857232"/>
            <a:ext cx="328612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лаборатории антропологической реконструкции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Конец  1950 г.</a:t>
            </a:r>
            <a:endParaRPr lang="ru-RU" dirty="0"/>
          </a:p>
        </p:txBody>
      </p:sp>
      <p:pic>
        <p:nvPicPr>
          <p:cNvPr id="4" name="Рисунок 3" descr="mhtml:file://C:\Users\Светлана\Desktop\ЧЕЛОВЕК%20ИЗ%20ДАЛЕКОГО%20ПРОШЛОГО%20%20№8,%201998%20год%20%20Журнал%20Наука%20и%20жизнь.mht!http://www.nkj.ru/upload/iblock/3d3/3d317d9575c46e40bb2f8289db8bf962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2428868"/>
            <a:ext cx="4286250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Начальный этап реконструкции черепа</a:t>
            </a:r>
            <a:endParaRPr lang="ru-RU" dirty="0"/>
          </a:p>
        </p:txBody>
      </p:sp>
      <p:pic>
        <p:nvPicPr>
          <p:cNvPr id="4" name="Содержимое 3" descr="mhtml:file://C:\Users\Светлана\Desktop\ЧЕЛОВЕК%20ИЗ%20ДАЛЕКОГО%20ПРОШЛОГО%20%20№8,%201998%20год%20%20Журнал%20Наука%20и%20жизнь.mht!http://www.nkj.ru/upload/iblock/740/74022886d09cf8480c3d99f7c4f86dbb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381375" y="2159000"/>
            <a:ext cx="238125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Процесс реконструкции – обвод черепа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mhtml:file://C:\Users\Светлана\Desktop\ЧЕЛОВЕК%20ИЗ%20ДАЛЕКОГО%20ПРОШЛОГО%20%20№8,%201998%20год%20%20Журнал%20Наука%20и%20жизнь.mht!http://www.nkj.ru/upload/iblock/2c7/2c766431016b822ea41ad5b3133b696a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2714620"/>
            <a:ext cx="5715000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Нанесенные на череп</a:t>
            </a:r>
          </a:p>
          <a:p>
            <a:pPr>
              <a:buNone/>
            </a:pPr>
            <a:r>
              <a:rPr lang="ru-RU" dirty="0" smtClean="0"/>
              <a:t> рельефы соответствуют</a:t>
            </a:r>
          </a:p>
          <a:p>
            <a:pPr>
              <a:buNone/>
            </a:pPr>
            <a:r>
              <a:rPr lang="ru-RU" dirty="0" smtClean="0"/>
              <a:t> толщине мягких</a:t>
            </a:r>
          </a:p>
          <a:p>
            <a:pPr>
              <a:buNone/>
            </a:pPr>
            <a:r>
              <a:rPr lang="ru-RU" dirty="0" smtClean="0"/>
              <a:t> покровов отдельных</a:t>
            </a:r>
          </a:p>
          <a:p>
            <a:pPr>
              <a:buNone/>
            </a:pPr>
            <a:r>
              <a:rPr lang="ru-RU" dirty="0" smtClean="0"/>
              <a:t>  участков лица . </a:t>
            </a:r>
            <a:endParaRPr lang="ru-RU" dirty="0"/>
          </a:p>
        </p:txBody>
      </p:sp>
      <p:pic>
        <p:nvPicPr>
          <p:cNvPr id="4" name="Рисунок 3" descr="mhtml:file://C:\Users\Светлана\Desktop\ЧЕЛОВЕК%20ИЗ%20ДАЛЕКОГО%20ПРОШЛОГО%20%20№8,%201998%20год%20%20Журнал%20Наука%20и%20жизнь.mht!http://www.nkj.ru/upload/iblock/fa5/fa51b75ba012d77e4324904a104aa768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1857364"/>
            <a:ext cx="28575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Рисунок черепа с мягкими тканями</a:t>
            </a:r>
          </a:p>
          <a:p>
            <a:pPr>
              <a:buNone/>
            </a:pPr>
            <a:r>
              <a:rPr lang="ru-RU" dirty="0" smtClean="0"/>
              <a:t>и  последующая  графическая</a:t>
            </a:r>
          </a:p>
          <a:p>
            <a:pPr>
              <a:buNone/>
            </a:pPr>
            <a:r>
              <a:rPr lang="ru-RU" dirty="0" smtClean="0"/>
              <a:t>реконструкция  головы мужчины</a:t>
            </a:r>
            <a:endParaRPr lang="ru-RU" dirty="0"/>
          </a:p>
        </p:txBody>
      </p:sp>
      <p:pic>
        <p:nvPicPr>
          <p:cNvPr id="4" name="Рисунок 3" descr="mhtml:file://C:\Users\Светлана\Desktop\ЧЕЛОВЕК%20ИЗ%20ДАЛЕКОГО%20ПРОШЛОГО%20%20№8,%201998%20год%20%20Журнал%20Наука%20и%20жизнь.mht!http://www.nkj.ru/upload/iblock/d37/d37db12fe3cd978d99fddf73fd7da40e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286124"/>
            <a:ext cx="5715000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Славяне.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dirty="0" smtClean="0"/>
              <a:t>Реконструкция  Г.В.Лебединской</a:t>
            </a:r>
          </a:p>
          <a:p>
            <a:pPr>
              <a:buNone/>
            </a:pPr>
            <a:r>
              <a:rPr lang="ru-RU" sz="2000" dirty="0" smtClean="0"/>
              <a:t>и </a:t>
            </a:r>
            <a:r>
              <a:rPr lang="ru-RU" sz="2000" dirty="0" err="1" smtClean="0"/>
              <a:t>Т.С.Сурниной</a:t>
            </a:r>
            <a:endParaRPr lang="ru-RU" sz="20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mhtml:file://C:\Users\Светлана\Desktop\ЧЕЛОВЕК%20ИЗ%20ДАЛЕКОГО%20ПРОШЛОГО%20%20№8,%201998%20год%20%20Журнал%20Наука%20и%20жизнь.mht!http://www.nkj.ru/upload/iblock/e19/e19ea5d27ec0099721260e903f4e7dc0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500042"/>
            <a:ext cx="35718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Люди из второго тысячелетия до н.э.</a:t>
            </a:r>
            <a:endParaRPr lang="ru-RU" dirty="0"/>
          </a:p>
        </p:txBody>
      </p:sp>
      <p:pic>
        <p:nvPicPr>
          <p:cNvPr id="5" name="Рисунок 4" descr="mhtml:file://C:\Users\Светлана\Desktop\ЧЕЛОВЕК%20ИЗ%20ДАЛЕКОГО%20ПРОШЛОГО%20%20№8,%201998%20год%20%20Журнал%20Наука%20и%20жизнь.mht!http://www.nkj.ru/upload/iblock/a58/a58dc802d566e580dc5860ae2d784c3a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2428868"/>
            <a:ext cx="35718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Обитатели позднепалеолитической</a:t>
            </a:r>
          </a:p>
          <a:p>
            <a:pPr>
              <a:buNone/>
            </a:pPr>
            <a:r>
              <a:rPr lang="ru-RU" dirty="0" smtClean="0"/>
              <a:t>стоянки  </a:t>
            </a:r>
            <a:r>
              <a:rPr lang="ru-RU" dirty="0" err="1" smtClean="0"/>
              <a:t>Сунгирь</a:t>
            </a:r>
            <a:r>
              <a:rPr lang="ru-RU" dirty="0" smtClean="0"/>
              <a:t> близ города Владимир.</a:t>
            </a:r>
          </a:p>
          <a:p>
            <a:r>
              <a:rPr lang="ru-RU" sz="2000" dirty="0" smtClean="0"/>
              <a:t>Раскопки  профессора  </a:t>
            </a:r>
            <a:r>
              <a:rPr lang="ru-RU" sz="2000" dirty="0" err="1" smtClean="0"/>
              <a:t>О.П.Бадера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4" name="Рисунок 3" descr="mhtml:file://C:\Users\Светлана\Desktop\ЧЕЛОВЕК%20ИЗ%20ДАЛЕКОГО%20ПРОШЛОГО%20%20№8,%201998%20год%20%20Журнал%20Наука%20и%20жизнь.mht!http://www.nkj.ru/upload/iblock/b77/b77726c1763c8b1c48fb99bfa7adb000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857364"/>
            <a:ext cx="45862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115</Words>
  <Application>Microsoft Office PowerPoint</Application>
  <PresentationFormat>Экран (4:3)</PresentationFormat>
  <Paragraphs>55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М.М.Герасимов</vt:lpstr>
      <vt:lpstr> </vt:lpstr>
      <vt:lpstr>Начальный этап реконструкции черепа</vt:lpstr>
      <vt:lpstr>Процесс реконструкции – обвод черепа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М.М.Герасимов</dc:title>
  <dc:creator>Светлана</dc:creator>
  <cp:lastModifiedBy>Светлана</cp:lastModifiedBy>
  <cp:revision>20</cp:revision>
  <dcterms:created xsi:type="dcterms:W3CDTF">2010-10-23T16:29:19Z</dcterms:created>
  <dcterms:modified xsi:type="dcterms:W3CDTF">2012-11-27T16:15:58Z</dcterms:modified>
</cp:coreProperties>
</file>