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7" r:id="rId4"/>
    <p:sldId id="265" r:id="rId5"/>
    <p:sldId id="268" r:id="rId6"/>
    <p:sldId id="264" r:id="rId7"/>
    <p:sldId id="263" r:id="rId8"/>
    <p:sldId id="266" r:id="rId9"/>
    <p:sldId id="257" r:id="rId10"/>
    <p:sldId id="269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Detskie-kolybel_nye-pesni-Kolybel_naya-Medvedicy(muzofon.com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Detskie-kolybel_nye-pesni-Kolybel_naya-Medvedicy(muzofon.com)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detskie_pesni_-_ulibka_(zvukoff.ru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detskie_pesni_-_ulibka_(zvukoff.ru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Russkaya-narodnaya-pesnya-Kalinka(muzofon.com)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4;&#1077;&#1090;&#1083;&#1072;&#1085;&#1072;\Documents\&#1084;&#1091;&#1079;&#1099;&#1082;&#1072;\&#1084;&#1091;&#1079;&#1099;&#1082;&#1072;%206%20&#1082;&#1083;&#1072;&#1089;&#1089;\&#1084;&#1091;&#1079;&#1099;&#1082;&#1072;%20&#1085;&#1072;&#1096;%20&#1089;&#1087;&#1091;&#1090;&#1085;&#1080;&#1082;%20%206%20&#1082;&#1083;&#1072;&#1089;&#1089;%20%201%20&#1095;&#1077;&#1090;&#1074;\Brams-dir-Gfon-Karayan-Simfoniya-3-chast_-3(mp3extaz.com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848872" cy="216024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– наш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спутник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55_1_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12975"/>
            <a:ext cx="4409804" cy="4245025"/>
          </a:xfrm>
          <a:prstGeom prst="rect">
            <a:avLst/>
          </a:prstGeom>
        </p:spPr>
      </p:pic>
      <p:pic>
        <p:nvPicPr>
          <p:cNvPr id="7" name="Рисунок 6" descr="note_music_0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04664"/>
            <a:ext cx="1905000" cy="1409700"/>
          </a:xfrm>
          <a:prstGeom prst="rect">
            <a:avLst/>
          </a:prstGeom>
        </p:spPr>
      </p:pic>
      <p:pic>
        <p:nvPicPr>
          <p:cNvPr id="8" name="Рисунок 7" descr="note_music_0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19050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848872" cy="216024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– наш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спутник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55_1_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12975"/>
            <a:ext cx="4409804" cy="4245025"/>
          </a:xfrm>
          <a:prstGeom prst="rect">
            <a:avLst/>
          </a:prstGeom>
        </p:spPr>
      </p:pic>
      <p:pic>
        <p:nvPicPr>
          <p:cNvPr id="7" name="Рисунок 6" descr="note_music_0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04664"/>
            <a:ext cx="1905000" cy="1409700"/>
          </a:xfrm>
          <a:prstGeom prst="rect">
            <a:avLst/>
          </a:prstGeom>
        </p:spPr>
      </p:pic>
      <p:pic>
        <p:nvPicPr>
          <p:cNvPr id="8" name="Рисунок 7" descr="note_music_0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19050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47525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«Без музыки земля </a:t>
            </a:r>
            <a:br>
              <a:rPr lang="ru-RU" sz="5400" dirty="0" smtClean="0"/>
            </a:br>
            <a:r>
              <a:rPr lang="ru-RU" sz="5400" dirty="0" smtClean="0"/>
              <a:t>пустой недостроенный дом, </a:t>
            </a:r>
            <a:br>
              <a:rPr lang="ru-RU" sz="5400" dirty="0" smtClean="0"/>
            </a:br>
            <a:r>
              <a:rPr lang="ru-RU" sz="5400" dirty="0" smtClean="0"/>
              <a:t>в котором никто не живет». 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592288" cy="144016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Л. Тик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note_music_0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905000" cy="1409700"/>
          </a:xfrm>
          <a:prstGeom prst="rect">
            <a:avLst/>
          </a:prstGeom>
        </p:spPr>
      </p:pic>
      <p:pic>
        <p:nvPicPr>
          <p:cNvPr id="7" name="Рисунок 6" descr="note_music_0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869160"/>
            <a:ext cx="1905000" cy="1409700"/>
          </a:xfrm>
          <a:prstGeom prst="rect">
            <a:avLst/>
          </a:prstGeom>
        </p:spPr>
      </p:pic>
      <p:pic>
        <p:nvPicPr>
          <p:cNvPr id="8" name="Рисунок 7" descr="note_music_0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4664"/>
            <a:ext cx="19050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2492896"/>
            <a:ext cx="3744416" cy="4174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5184576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Вспомни 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любимую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 музыку детства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детства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9447925_U_kolybe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154967"/>
            <a:ext cx="6336704" cy="5703033"/>
          </a:xfrm>
        </p:spPr>
      </p:pic>
      <p:sp>
        <p:nvSpPr>
          <p:cNvPr id="7" name="TextBox 6"/>
          <p:cNvSpPr txBox="1"/>
          <p:nvPr/>
        </p:nvSpPr>
        <p:spPr>
          <a:xfrm>
            <a:off x="467544" y="1071801"/>
            <a:ext cx="51167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Ь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Я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Detskie-kolybel_nye-pesni-Kolybel_naya-Medvedic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6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Колыбельная медведицы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1. Ложкой снег мешая, Ночь идет большая,</a:t>
            </a:r>
          </a:p>
          <a:p>
            <a:pPr>
              <a:buNone/>
            </a:pPr>
            <a:r>
              <a:rPr lang="ru-RU" dirty="0" smtClean="0"/>
              <a:t>Что же ты, глупышка, не спишь.</a:t>
            </a:r>
          </a:p>
          <a:p>
            <a:pPr>
              <a:buNone/>
            </a:pPr>
            <a:r>
              <a:rPr lang="ru-RU" dirty="0" smtClean="0"/>
              <a:t>Спят твои соседи Белые медведи,</a:t>
            </a:r>
          </a:p>
          <a:p>
            <a:pPr>
              <a:buNone/>
            </a:pPr>
            <a:r>
              <a:rPr lang="ru-RU" dirty="0" smtClean="0"/>
              <a:t>Спи и ты скорей, малыш. </a:t>
            </a:r>
          </a:p>
          <a:p>
            <a:pPr>
              <a:buNone/>
            </a:pPr>
            <a:r>
              <a:rPr lang="ru-RU" dirty="0" smtClean="0"/>
              <a:t>2.Мы плывём на льдине, Как на бригантине </a:t>
            </a:r>
          </a:p>
          <a:p>
            <a:pPr>
              <a:buNone/>
            </a:pPr>
            <a:r>
              <a:rPr lang="ru-RU" dirty="0" smtClean="0"/>
              <a:t>По седым суровым морям.</a:t>
            </a:r>
          </a:p>
          <a:p>
            <a:pPr>
              <a:buNone/>
            </a:pPr>
            <a:r>
              <a:rPr lang="ru-RU" dirty="0" smtClean="0"/>
              <a:t>И всю ночь соседи, Звёздные медведи</a:t>
            </a:r>
          </a:p>
          <a:p>
            <a:pPr>
              <a:buNone/>
            </a:pPr>
            <a:r>
              <a:rPr lang="ru-RU" dirty="0" smtClean="0"/>
              <a:t> Светят дальним кораблям.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Detskie-kolybel_nye-pesni-Kolybel_naya-Medvedic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детства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12062466_101_elkadeti_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33364"/>
            <a:ext cx="7632848" cy="5724636"/>
          </a:xfrm>
        </p:spPr>
      </p:pic>
      <p:sp>
        <p:nvSpPr>
          <p:cNvPr id="10" name="TextBox 9"/>
          <p:cNvSpPr txBox="1"/>
          <p:nvPr/>
        </p:nvSpPr>
        <p:spPr>
          <a:xfrm>
            <a:off x="467544" y="1484784"/>
            <a:ext cx="5116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Й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b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detskie_pesni_-_ulib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3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Улыбка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836712"/>
            <a:ext cx="4716016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От улыбки хмурый день светлей,</a:t>
            </a:r>
            <a:br>
              <a:rPr lang="ru-RU" sz="2000" dirty="0" smtClean="0"/>
            </a:br>
            <a:r>
              <a:rPr lang="ru-RU" sz="2000" dirty="0" smtClean="0"/>
              <a:t>От улыбки в небе радуга проснется...</a:t>
            </a:r>
            <a:br>
              <a:rPr lang="ru-RU" sz="2000" dirty="0" smtClean="0"/>
            </a:br>
            <a:r>
              <a:rPr lang="ru-RU" sz="2000" dirty="0" smtClean="0"/>
              <a:t>Поделись улыбкою своей,</a:t>
            </a:r>
            <a:br>
              <a:rPr lang="ru-RU" sz="2000" dirty="0" smtClean="0"/>
            </a:br>
            <a:r>
              <a:rPr lang="ru-RU" sz="2000" dirty="0" smtClean="0"/>
              <a:t>И она к тебе не раз еще вернется.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тогда наверняка,</a:t>
            </a:r>
            <a:br>
              <a:rPr lang="ru-RU" sz="2000" dirty="0" smtClean="0"/>
            </a:br>
            <a:r>
              <a:rPr lang="ru-RU" sz="2000" dirty="0" smtClean="0"/>
              <a:t>Вдруг запляшут облака,</a:t>
            </a:r>
            <a:br>
              <a:rPr lang="ru-RU" sz="2000" dirty="0" smtClean="0"/>
            </a:br>
            <a:r>
              <a:rPr lang="ru-RU" sz="2000" dirty="0" smtClean="0"/>
              <a:t>И кузнечик запиликает на скрипке...</a:t>
            </a:r>
            <a:br>
              <a:rPr lang="ru-RU" sz="2000" dirty="0" smtClean="0"/>
            </a:br>
            <a:r>
              <a:rPr lang="ru-RU" sz="2000" dirty="0" smtClean="0"/>
              <a:t>С голубого ручейка</a:t>
            </a:r>
            <a:br>
              <a:rPr lang="ru-RU" sz="2000" dirty="0" smtClean="0"/>
            </a:br>
            <a:r>
              <a:rPr lang="ru-RU" sz="2000" dirty="0" smtClean="0"/>
              <a:t>Начинается река,</a:t>
            </a:r>
            <a:br>
              <a:rPr lang="ru-RU" sz="2000" dirty="0" smtClean="0"/>
            </a:br>
            <a:r>
              <a:rPr lang="ru-RU" sz="2000" dirty="0" smtClean="0"/>
              <a:t>Ну, а дружба начинается с улыбки.</a:t>
            </a:r>
            <a:br>
              <a:rPr lang="ru-RU" sz="2000" dirty="0" smtClean="0"/>
            </a:br>
            <a:r>
              <a:rPr lang="ru-RU" sz="2000" dirty="0" smtClean="0"/>
              <a:t>С голубого ручейка</a:t>
            </a:r>
            <a:br>
              <a:rPr lang="ru-RU" sz="2000" dirty="0" smtClean="0"/>
            </a:br>
            <a:r>
              <a:rPr lang="ru-RU" sz="2000" dirty="0" smtClean="0"/>
              <a:t>Начинается река,</a:t>
            </a:r>
            <a:br>
              <a:rPr lang="ru-RU" sz="2000" dirty="0" smtClean="0"/>
            </a:br>
            <a:r>
              <a:rPr lang="ru-RU" sz="2000" dirty="0" smtClean="0"/>
              <a:t>Ну, а дружба начинается с улыбки.</a:t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88024" y="1124744"/>
            <a:ext cx="4104456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От улыбки солнечной одной</a:t>
            </a:r>
            <a:br>
              <a:rPr lang="ru-RU" dirty="0" smtClean="0"/>
            </a:br>
            <a:r>
              <a:rPr lang="ru-RU" dirty="0" smtClean="0"/>
              <a:t>Перестанет плакать самый грустный дождик.</a:t>
            </a:r>
            <a:br>
              <a:rPr lang="ru-RU" dirty="0" smtClean="0"/>
            </a:br>
            <a:r>
              <a:rPr lang="ru-RU" dirty="0" smtClean="0"/>
              <a:t>Сонный лес простится с тишиной</a:t>
            </a:r>
            <a:br>
              <a:rPr lang="ru-RU" dirty="0" smtClean="0"/>
            </a:br>
            <a:r>
              <a:rPr lang="ru-RU" dirty="0" smtClean="0"/>
              <a:t>И захлопает в зеленые ладоши.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улыбки станет всем теплей </a:t>
            </a:r>
            <a:br>
              <a:rPr lang="ru-RU" dirty="0" smtClean="0"/>
            </a:br>
            <a:r>
              <a:rPr lang="ru-RU" dirty="0" smtClean="0"/>
              <a:t>И слону и даже маленькой улитке...</a:t>
            </a:r>
            <a:br>
              <a:rPr lang="ru-RU" dirty="0" smtClean="0"/>
            </a:br>
            <a:r>
              <a:rPr lang="ru-RU" dirty="0" smtClean="0"/>
              <a:t>Так пускай повсюду на земле,</a:t>
            </a:r>
            <a:br>
              <a:rPr lang="ru-RU" dirty="0" smtClean="0"/>
            </a:br>
            <a:r>
              <a:rPr lang="ru-RU" dirty="0" smtClean="0"/>
              <a:t>Будто лампочки, включаются улыбки!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detskie_pesni_-_ulib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детства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3120" y="1052736"/>
            <a:ext cx="7920880" cy="5805264"/>
          </a:xfrm>
        </p:spPr>
      </p:pic>
      <p:sp>
        <p:nvSpPr>
          <p:cNvPr id="8" name="TextBox 7"/>
          <p:cNvSpPr txBox="1"/>
          <p:nvPr/>
        </p:nvSpPr>
        <p:spPr>
          <a:xfrm>
            <a:off x="395536" y="836712"/>
            <a:ext cx="42992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Ы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Russkaya-narodnaya-pesnya-Kalin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9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детства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YgbjGZ4x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89530"/>
            <a:ext cx="6912768" cy="5668470"/>
          </a:xfrm>
        </p:spPr>
      </p:pic>
      <p:sp>
        <p:nvSpPr>
          <p:cNvPr id="8" name="TextBox 7"/>
          <p:cNvSpPr txBox="1"/>
          <p:nvPr/>
        </p:nvSpPr>
        <p:spPr>
          <a:xfrm>
            <a:off x="539552" y="1"/>
            <a:ext cx="122142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А         И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С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Т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Р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У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М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Е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Н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Т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Х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kidsgiftlist_musical-instrum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40"/>
            <a:ext cx="9144000" cy="68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для души</a:t>
            </a:r>
            <a:endParaRPr lang="ru-RU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0_9cafc_2473655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342" r="2665"/>
          <a:stretch>
            <a:fillRect/>
          </a:stretch>
        </p:blipFill>
        <p:spPr>
          <a:xfrm>
            <a:off x="539552" y="980728"/>
            <a:ext cx="8172400" cy="5877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Иоганнес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Брамс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Симфония № 3   </a:t>
            </a:r>
            <a:r>
              <a:rPr lang="en-US" sz="3600" b="1" i="1" dirty="0" smtClean="0">
                <a:solidFill>
                  <a:schemeClr val="bg1"/>
                </a:solidFill>
              </a:rPr>
              <a:t>III  </a:t>
            </a:r>
            <a:r>
              <a:rPr lang="ru-RU" sz="3600" b="1" i="1" dirty="0" smtClean="0">
                <a:solidFill>
                  <a:schemeClr val="bg1"/>
                </a:solidFill>
              </a:rPr>
              <a:t>часть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6" name="Brams-dir-Gfon-Karayan-Simfoniya-3-chast_-3(mp3extaz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172</Words>
  <Application>Microsoft Office PowerPoint</Application>
  <PresentationFormat>Экран (4:3)</PresentationFormat>
  <Paragraphs>82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Музыка – наш вечный спутник</vt:lpstr>
      <vt:lpstr>Музыка детства</vt:lpstr>
      <vt:lpstr>Колыбельная медведицы</vt:lpstr>
      <vt:lpstr>Музыка детства</vt:lpstr>
      <vt:lpstr>Улыбка</vt:lpstr>
      <vt:lpstr>Музыка детства</vt:lpstr>
      <vt:lpstr>Музыка детства</vt:lpstr>
      <vt:lpstr>Музыка для души</vt:lpstr>
      <vt:lpstr>Иоганнес   Брамс</vt:lpstr>
      <vt:lpstr>Музыка – наш вечный спутник</vt:lpstr>
      <vt:lpstr>«Без музыки земля  пустой недостроенный дом,  в котором никто не живет».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– наш вечный спутник</dc:title>
  <dc:creator>Светлана</dc:creator>
  <cp:lastModifiedBy>Светлана</cp:lastModifiedBy>
  <cp:revision>14</cp:revision>
  <dcterms:created xsi:type="dcterms:W3CDTF">2013-09-17T17:17:16Z</dcterms:created>
  <dcterms:modified xsi:type="dcterms:W3CDTF">2013-10-08T18:44:11Z</dcterms:modified>
</cp:coreProperties>
</file>