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33"/>
  </p:handoutMasterIdLst>
  <p:sldIdLst>
    <p:sldId id="256" r:id="rId2"/>
    <p:sldId id="259" r:id="rId3"/>
    <p:sldId id="260" r:id="rId4"/>
    <p:sldId id="280" r:id="rId5"/>
    <p:sldId id="286" r:id="rId6"/>
    <p:sldId id="288" r:id="rId7"/>
    <p:sldId id="261" r:id="rId8"/>
    <p:sldId id="263" r:id="rId9"/>
    <p:sldId id="265" r:id="rId10"/>
    <p:sldId id="264" r:id="rId11"/>
    <p:sldId id="266" r:id="rId12"/>
    <p:sldId id="268" r:id="rId13"/>
    <p:sldId id="267" r:id="rId14"/>
    <p:sldId id="277" r:id="rId15"/>
    <p:sldId id="273" r:id="rId16"/>
    <p:sldId id="282" r:id="rId17"/>
    <p:sldId id="270" r:id="rId18"/>
    <p:sldId id="271" r:id="rId19"/>
    <p:sldId id="272" r:id="rId20"/>
    <p:sldId id="283" r:id="rId21"/>
    <p:sldId id="278" r:id="rId22"/>
    <p:sldId id="284" r:id="rId23"/>
    <p:sldId id="274" r:id="rId24"/>
    <p:sldId id="275" r:id="rId25"/>
    <p:sldId id="276" r:id="rId26"/>
    <p:sldId id="285" r:id="rId27"/>
    <p:sldId id="281" r:id="rId28"/>
    <p:sldId id="289" r:id="rId29"/>
    <p:sldId id="290" r:id="rId30"/>
    <p:sldId id="291" r:id="rId31"/>
    <p:sldId id="292" r:id="rId32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CA2B-3FA8-4552-AEE6-4687C278231C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E902E-0258-4AAC-82CA-21924B00A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024336"/>
          </a:xfrm>
          <a:blipFill>
            <a:blip r:embed="rId2" cstate="screen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Отчетный годовой  концерт для родителей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«Вот и стали мы на год взрослей» </a:t>
            </a:r>
            <a:r>
              <a:rPr lang="ru-RU" dirty="0" smtClean="0">
                <a:solidFill>
                  <a:srgbClr val="0070C0"/>
                </a:solidFill>
              </a:rPr>
              <a:t>объединения гитаристов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«Звонкие струны»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2207096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Руководитель  - педагог высшей категории </a:t>
            </a:r>
          </a:p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Медведева Инна Анатольевна</a:t>
            </a:r>
          </a:p>
          <a:p>
            <a:r>
              <a:rPr lang="ru-RU" dirty="0" smtClean="0">
                <a:solidFill>
                  <a:srgbClr val="00B050"/>
                </a:solidFill>
                <a:latin typeface="Calibri" pitchFamily="34" charset="0"/>
              </a:rPr>
              <a:t>17  мая 2013</a:t>
            </a:r>
            <a:endParaRPr lang="ru-RU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«Любимые мелодии»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F:\Documents and Settings\Медведева\Фото Любим мел 2010\IMG_43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Ансамбль 2 года обучения «Звонкие струны»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3.«Вот и стали мы на год взрослей»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/>
              <a:t>Цель: подведение итогов за прошедший учебный год</a:t>
            </a:r>
            <a:endParaRPr lang="ru-RU" sz="3200" dirty="0"/>
          </a:p>
        </p:txBody>
      </p:sp>
      <p:pic>
        <p:nvPicPr>
          <p:cNvPr id="4098" name="Picture 2" descr="F:\Documents and Settings\Медведева\ФОТО ВОТ ВЗРОСЛЕЕ 2010\DSC062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516981"/>
            <a:ext cx="4038600" cy="2692401"/>
          </a:xfrm>
          <a:prstGeom prst="rect">
            <a:avLst/>
          </a:prstGeom>
          <a:noFill/>
        </p:spPr>
      </p:pic>
      <p:pic>
        <p:nvPicPr>
          <p:cNvPr id="2050" name="Picture 2" descr="C:\Users\Family\Downloads\Общая Вот и стали 2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525896"/>
            <a:ext cx="4038600" cy="267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Воспитанники оформляют репертуарные тетради, где размещают ноты исполняемых песен. Тетради пополняются новым репертуаром каждое полугодие.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7" name="Picture 3" descr="F:\Documents and Settings\Медведева\ФОТО ВОТ ВЗРОСЛЕЕ 2010\DSC06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1026" name="Picture 2" descr="C:\Users\Family\Downloads\Лысенко,Рахим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940834"/>
            <a:ext cx="4038600" cy="3844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Финальная песня – подарок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Documents and Settings\Медведева\ФОТО ВОТ ВЗРОСЛЕЕ 2010\DSC06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создания ситуации успеха, атмосферы доброжелательности и возможности демонстрации исполнительских возможностей каждого воспитанника, формируются дуэты, трио, квинтеты, а так же ансамбли из  восьми и более человек.</a:t>
            </a:r>
            <a:endParaRPr lang="ru-RU" sz="2000" dirty="0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Репетиционное занятие ансамбля авторской песни «Рондо» 2 – 3 г.о.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F:\Documents and Settings\Медведева\Гаевая\DSC06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F:\Documents and Settings\Медведева\ФОТО ВОТ ВЗРОСЛЕЕ 2010\DSC065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8063" y="-290513"/>
            <a:ext cx="11160126" cy="744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Репетиционное занятие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педагоги отдела\Рабочий стол\Фото МИА 2\после зубного\_MG_1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Слова и музыка Б.Окуджавы «Пожелания друзьям»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32899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Исполняет ансамбль </a:t>
            </a:r>
          </a:p>
          <a:p>
            <a:r>
              <a:rPr lang="ru-RU" sz="4400" dirty="0" smtClean="0">
                <a:solidFill>
                  <a:srgbClr val="92D050"/>
                </a:solidFill>
              </a:rPr>
              <a:t>1 года обучения.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12290" name="Picture 2" descr="F:\Вот и стали мы на год\Фото для презентации\okudgav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3356992"/>
            <a:ext cx="5095857" cy="2853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«Ты да я ,да мы с тобой»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368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Исполняет ансамбль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1 года обучения.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F:\Вот и стали мы на год\Фото для презентации\wwwwallpapereeusummerf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420888"/>
            <a:ext cx="5648176" cy="423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Традиции объединения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Книга отзывов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Слова благодарности  от родителей в адрес творческого коллектива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9" name="Picture 3" descr="F:\Documents and Settings\Медведева\ФОТО ВОТ ВЗРОСЛЕЕ 2010\DSC066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  <p:pic>
        <p:nvPicPr>
          <p:cNvPr id="9220" name="Picture 4" descr="F:\Documents and Settings\Медведева\ФОТО ВОТ ВЗРОСЛЕЕ 2010\DSC065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60198" y="2174875"/>
            <a:ext cx="2634192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17646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             	</a:t>
            </a:r>
            <a:r>
              <a:rPr lang="ru-RU" sz="4000" b="1" dirty="0" smtClean="0">
                <a:solidFill>
                  <a:srgbClr val="0070C0"/>
                </a:solidFill>
              </a:rPr>
              <a:t>Авторское музыкальное 		      самодеятельное творчество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dirty="0" smtClean="0">
                <a:solidFill>
                  <a:srgbClr val="00B050"/>
                </a:solidFill>
              </a:rPr>
              <a:t>Это создание и исполнение 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музыкальных произведений автором на самодеятельных началах. По традиции, </a:t>
            </a:r>
            <a:r>
              <a:rPr lang="ru-RU" sz="3600" dirty="0" err="1" smtClean="0">
                <a:solidFill>
                  <a:srgbClr val="00B050"/>
                </a:solidFill>
              </a:rPr>
              <a:t>бардовское</a:t>
            </a:r>
            <a:r>
              <a:rPr lang="ru-RU" sz="3600" dirty="0" smtClean="0">
                <a:solidFill>
                  <a:srgbClr val="00B050"/>
                </a:solidFill>
              </a:rPr>
              <a:t> творчество чаще всего понимается как сочинение, прежде всего песен, т.е. стихотворного текста, положенного на музыку, и исполнение их под 				гитару.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37512" cy="23488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Слова и музыка </a:t>
            </a:r>
            <a:r>
              <a:rPr lang="ru-RU" sz="3200" dirty="0" err="1" smtClean="0">
                <a:solidFill>
                  <a:srgbClr val="FF0000"/>
                </a:solidFill>
              </a:rPr>
              <a:t>В.Цоя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«Звезда по имени солнце»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92D050"/>
                </a:solidFill>
              </a:rPr>
              <a:t>Исполняет ансамбль 1 года обучения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F:\Вот и стали мы на год\Фото для презентации\1198323121_viktor_cojj_1_maja_19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060848"/>
            <a:ext cx="5990084" cy="450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Слова и музыка С.Трофима «Ночь»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Исполняет  </a:t>
            </a:r>
            <a:r>
              <a:rPr lang="ru-RU" sz="3200" dirty="0" err="1" smtClean="0">
                <a:solidFill>
                  <a:srgbClr val="00B050"/>
                </a:solidFill>
              </a:rPr>
              <a:t>Гаевая</a:t>
            </a:r>
            <a:r>
              <a:rPr lang="ru-RU" sz="3200" dirty="0" smtClean="0">
                <a:solidFill>
                  <a:srgbClr val="00B050"/>
                </a:solidFill>
              </a:rPr>
              <a:t> Александра 6 год обучения и Медведева И.А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5450" y="1958181"/>
            <a:ext cx="5753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7592" cy="22322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Слова и музыка Инны Медведевой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«Дождь»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Исполняет </a:t>
            </a:r>
            <a:r>
              <a:rPr lang="ru-RU" sz="3600" dirty="0" err="1" smtClean="0">
                <a:solidFill>
                  <a:srgbClr val="00B050"/>
                </a:solidFill>
              </a:rPr>
              <a:t>Гаевая</a:t>
            </a:r>
            <a:r>
              <a:rPr lang="ru-RU" sz="3600" dirty="0" smtClean="0">
                <a:solidFill>
                  <a:srgbClr val="00B050"/>
                </a:solidFill>
              </a:rPr>
              <a:t> Александра 6 год обучения и  Медведева И.А</a:t>
            </a:r>
            <a:r>
              <a:rPr lang="ru-RU" sz="3600" dirty="0" smtClean="0">
                <a:solidFill>
                  <a:srgbClr val="0070C0"/>
                </a:solidFill>
              </a:rPr>
              <a:t>.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Вот и стали мы на год\Фото для презентации\1247674261__dozhdwe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348880"/>
            <a:ext cx="6023288" cy="4073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589240"/>
            <a:ext cx="8352928" cy="5829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Исполняют </a:t>
            </a:r>
            <a:r>
              <a:rPr lang="ru-RU" sz="3200" dirty="0" err="1" smtClean="0">
                <a:solidFill>
                  <a:srgbClr val="00B0F0"/>
                </a:solidFill>
              </a:rPr>
              <a:t>Фроликов</a:t>
            </a:r>
            <a:r>
              <a:rPr lang="ru-RU" sz="3200" dirty="0" smtClean="0">
                <a:solidFill>
                  <a:srgbClr val="00B0F0"/>
                </a:solidFill>
              </a:rPr>
              <a:t> Борис 1 г.о., Колодий Ксения 3г.о.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797152"/>
            <a:ext cx="7920880" cy="7166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Музыка </a:t>
            </a:r>
            <a:r>
              <a:rPr lang="ru-RU" sz="2400" dirty="0" err="1" smtClean="0">
                <a:solidFill>
                  <a:srgbClr val="FF0000"/>
                </a:solidFill>
              </a:rPr>
              <a:t>М.Д.Тухманова,слова</a:t>
            </a:r>
            <a:r>
              <a:rPr lang="ru-RU" sz="2400" dirty="0" smtClean="0">
                <a:solidFill>
                  <a:srgbClr val="FF0000"/>
                </a:solidFill>
              </a:rPr>
              <a:t> В.Харитонова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«Песенка о сапожнике»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Вот и стали мы на год\Фото для презентации\9621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260648"/>
            <a:ext cx="4513684" cy="451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8208912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Стихи и музыка Б.Окуджавы «Музыкант»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7560840" cy="8048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Исполняет ансамбль «Рондо»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F:\Вот и стали мы на год\Фото для презентации\images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692696"/>
            <a:ext cx="3197589" cy="392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Слова и музыка </a:t>
            </a:r>
            <a:r>
              <a:rPr lang="ru-RU" sz="3200" dirty="0" err="1" smtClean="0">
                <a:solidFill>
                  <a:srgbClr val="FF0000"/>
                </a:solidFill>
              </a:rPr>
              <a:t>Е.Хавтан</a:t>
            </a:r>
            <a:r>
              <a:rPr lang="ru-RU" sz="3200" dirty="0" smtClean="0">
                <a:solidFill>
                  <a:srgbClr val="FF0000"/>
                </a:solidFill>
              </a:rPr>
              <a:t> – </a:t>
            </a:r>
            <a:r>
              <a:rPr lang="ru-RU" sz="3200" dirty="0" err="1" smtClean="0">
                <a:solidFill>
                  <a:srgbClr val="FF0000"/>
                </a:solidFill>
              </a:rPr>
              <a:t>В.Сюткин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«Дорога в облака»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Исполняет ансамбль «Рондо»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F:\Вот и стали мы на год\Фото для презентации\syutkin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628800"/>
            <a:ext cx="2235944" cy="3577510"/>
          </a:xfrm>
          <a:prstGeom prst="rect">
            <a:avLst/>
          </a:prstGeom>
          <a:noFill/>
        </p:spPr>
      </p:pic>
      <p:pic>
        <p:nvPicPr>
          <p:cNvPr id="2051" name="Picture 3" descr="F:\Вот и стали мы на год\Фото для презентации\0_27b80_c71efb90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492896"/>
            <a:ext cx="579282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Ю.Бутусов</a:t>
            </a:r>
            <a:r>
              <a:rPr lang="ru-RU" sz="3600" dirty="0" smtClean="0">
                <a:solidFill>
                  <a:srgbClr val="FF0000"/>
                </a:solidFill>
              </a:rPr>
              <a:t> «Прогулки по воде»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Исполняет ансамбль «Рондо»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F:\Вот и стали мы на год\Фото для презентации\2861057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44824"/>
            <a:ext cx="7566282" cy="4247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Музыка И.Шаферана,слова Л.Варданяна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«Мы бродячие артисты»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Исполняет ансамбль «Рондо»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endParaRPr lang="ru-RU" sz="7200" dirty="0" smtClean="0"/>
          </a:p>
          <a:p>
            <a:endParaRPr lang="ru-RU" dirty="0"/>
          </a:p>
        </p:txBody>
      </p:sp>
      <p:pic>
        <p:nvPicPr>
          <p:cNvPr id="2" name="Picture 2" descr="F:\Вот и стали мы на год\Фото для презентации\furgonchik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420888"/>
            <a:ext cx="5688632" cy="4247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А. Макаревич «Марионетки»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Исполняет ансамбль «Рондо»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Вот и стали мы на год\Фото для презентации\48915887_1253447307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916832"/>
            <a:ext cx="66675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А. Макаревич «Годы летят стрелою»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Исполняет ансамбль «Рондо»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3" name="Picture 3" descr="F:\Вот и стали мы на год\Фото для презентации\75976352_217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628800"/>
            <a:ext cx="4975200" cy="4955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 программы: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4563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Формирование эстетического вкуса и музыкальной культуры воспитанников через обучение игре на гитаре и пение под ее аккомпанемент в процессе совместной творческой деятельности при освоении авторского (</a:t>
            </a:r>
            <a:r>
              <a:rPr lang="ru-RU" dirty="0" err="1" smtClean="0">
                <a:solidFill>
                  <a:srgbClr val="0070C0"/>
                </a:solidFill>
              </a:rPr>
              <a:t>бардовского</a:t>
            </a:r>
            <a:r>
              <a:rPr lang="ru-RU" dirty="0" smtClean="0">
                <a:solidFill>
                  <a:srgbClr val="0070C0"/>
                </a:solidFill>
              </a:rPr>
              <a:t>) жанра.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А. Макаревич «В добрый час»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Исполняет ансамбль «Рондо»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:\Вот и стали мы на год\Фото для презентации\1205063387_fro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772816"/>
            <a:ext cx="4608512" cy="4771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О. Митяев «Как здорово»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Исполняют все обучающиеся объединения «Звонкие струны»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Family\Downloads\24.01.13 на сцене ДД(Ю)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898" y="1988840"/>
            <a:ext cx="6800203" cy="4137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Клебано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1772816"/>
            <a:ext cx="6189817" cy="4134395"/>
          </a:xfrm>
          <a:prstGeom prst="rect">
            <a:avLst/>
          </a:prstGeom>
        </p:spPr>
      </p:pic>
      <p:pic>
        <p:nvPicPr>
          <p:cNvPr id="6" name="Содержимое 4" descr="Эмблема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32656"/>
            <a:ext cx="1584176" cy="108012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274638"/>
            <a:ext cx="6552728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Ансамбль авторской песни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«РОНДО»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Количество выступлений обучающихся   с 2007 по 2013 учебные года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Всего выступлений за 2007 – 2008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14,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Всего выступлений  за 2008 – 2009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18,</a:t>
            </a:r>
          </a:p>
          <a:p>
            <a:r>
              <a:rPr lang="ru-RU" sz="2400" b="1" dirty="0" smtClean="0"/>
              <a:t>Всего выступлений  за 2009 – 2010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21,</a:t>
            </a:r>
          </a:p>
          <a:p>
            <a:r>
              <a:rPr lang="ru-RU" sz="2400" b="1" dirty="0" smtClean="0"/>
              <a:t>Всего  выступлений  за 2010 - 2011 учебный год –</a:t>
            </a:r>
            <a:r>
              <a:rPr lang="ru-RU" sz="2400" b="1" dirty="0" smtClean="0">
                <a:solidFill>
                  <a:srgbClr val="FF0000"/>
                </a:solidFill>
              </a:rPr>
              <a:t>18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Всего выступлений за 2011 – 2012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11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Всего выступлений за 2012 – 2013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6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 6  учебных лет  </a:t>
            </a:r>
            <a:r>
              <a:rPr lang="ru-RU" sz="2400" b="1" dirty="0" smtClean="0"/>
              <a:t>по программе авторского (</a:t>
            </a:r>
            <a:r>
              <a:rPr lang="ru-RU" sz="2400" b="1" dirty="0" err="1" smtClean="0"/>
              <a:t>бардовского</a:t>
            </a:r>
            <a:r>
              <a:rPr lang="ru-RU" sz="2400" b="1" dirty="0" smtClean="0"/>
              <a:t>) направления обучающиеся </a:t>
            </a:r>
            <a:r>
              <a:rPr lang="ru-RU" sz="2400" b="1" dirty="0" smtClean="0">
                <a:solidFill>
                  <a:srgbClr val="FF0000"/>
                </a:solidFill>
              </a:rPr>
              <a:t>приняли участие в  </a:t>
            </a:r>
            <a:r>
              <a:rPr lang="ru-RU" b="1" dirty="0" smtClean="0">
                <a:solidFill>
                  <a:srgbClr val="FF0000"/>
                </a:solidFill>
              </a:rPr>
              <a:t>88</a:t>
            </a:r>
            <a:r>
              <a:rPr lang="ru-RU" sz="2400" b="1" dirty="0" smtClean="0">
                <a:solidFill>
                  <a:srgbClr val="FF0000"/>
                </a:solidFill>
              </a:rPr>
              <a:t> концертных программах разного уровня.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Обучающиеся, награжденные почетным знаком  ДД(Ю)Т  Московского района «Сияние талантов»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Бацева</a:t>
            </a:r>
            <a:r>
              <a:rPr lang="ru-RU" sz="2400" b="1" dirty="0" smtClean="0">
                <a:solidFill>
                  <a:srgbClr val="00B050"/>
                </a:solidFill>
              </a:rPr>
              <a:t> Ксения, Ющенко Наталья </a:t>
            </a:r>
            <a:r>
              <a:rPr lang="ru-RU" sz="2400" dirty="0" smtClean="0">
                <a:solidFill>
                  <a:srgbClr val="00B050"/>
                </a:solidFill>
              </a:rPr>
              <a:t>:            </a:t>
            </a:r>
            <a:r>
              <a:rPr lang="ru-RU" sz="2400" b="1" dirty="0" smtClean="0"/>
              <a:t>2008 – 2009 </a:t>
            </a:r>
            <a:r>
              <a:rPr lang="ru-RU" sz="2400" b="1" dirty="0" err="1" smtClean="0"/>
              <a:t>у.г</a:t>
            </a:r>
            <a:r>
              <a:rPr lang="ru-RU" sz="2400" b="1" dirty="0" smtClean="0"/>
              <a:t>.</a:t>
            </a:r>
            <a:r>
              <a:rPr lang="ru-RU" sz="2400" dirty="0" smtClean="0"/>
              <a:t>,</a:t>
            </a: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Тыминская</a:t>
            </a:r>
            <a:r>
              <a:rPr lang="ru-RU" sz="2400" b="1" dirty="0" smtClean="0">
                <a:solidFill>
                  <a:srgbClr val="00B050"/>
                </a:solidFill>
              </a:rPr>
              <a:t> Анастасия, Шестаков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Артур:  </a:t>
            </a:r>
            <a:r>
              <a:rPr lang="ru-RU" sz="2400" b="1" dirty="0" smtClean="0"/>
              <a:t>2009 – 2010у.г.,</a:t>
            </a:r>
            <a:endParaRPr lang="ru-RU" sz="2400" dirty="0" smtClean="0"/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Гаевая</a:t>
            </a:r>
            <a:r>
              <a:rPr lang="ru-RU" sz="2400" b="1" dirty="0" smtClean="0">
                <a:solidFill>
                  <a:srgbClr val="00B050"/>
                </a:solidFill>
              </a:rPr>
              <a:t>  Александра</a:t>
            </a:r>
            <a:r>
              <a:rPr lang="ru-RU" sz="2400" dirty="0" smtClean="0">
                <a:solidFill>
                  <a:srgbClr val="00B050"/>
                </a:solidFill>
              </a:rPr>
              <a:t>:                                         </a:t>
            </a:r>
            <a:r>
              <a:rPr lang="ru-RU" sz="2400" b="1" dirty="0" smtClean="0"/>
              <a:t>2010 – 2011у.г.,</a:t>
            </a:r>
            <a:endParaRPr lang="ru-RU" sz="2400" dirty="0" smtClean="0"/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Агапитов</a:t>
            </a:r>
            <a:r>
              <a:rPr lang="ru-RU" sz="2400" b="1" dirty="0" smtClean="0">
                <a:solidFill>
                  <a:srgbClr val="00B050"/>
                </a:solidFill>
              </a:rPr>
              <a:t>  Семён</a:t>
            </a:r>
            <a:r>
              <a:rPr lang="ru-RU" sz="2400" dirty="0" smtClean="0">
                <a:solidFill>
                  <a:srgbClr val="00B050"/>
                </a:solidFill>
              </a:rPr>
              <a:t>: </a:t>
            </a:r>
            <a:r>
              <a:rPr lang="ru-RU" sz="2400" dirty="0" smtClean="0"/>
              <a:t>                                              </a:t>
            </a:r>
            <a:r>
              <a:rPr lang="ru-RU" sz="2400" b="1" dirty="0" smtClean="0"/>
              <a:t>2011 – 2012у.г.,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00B050"/>
                </a:solidFill>
              </a:rPr>
              <a:t>Лысенко  Анастасия</a:t>
            </a:r>
            <a:r>
              <a:rPr lang="ru-RU" sz="2400" dirty="0" smtClean="0">
                <a:solidFill>
                  <a:srgbClr val="00B050"/>
                </a:solidFill>
              </a:rPr>
              <a:t>:                                        </a:t>
            </a:r>
            <a:r>
              <a:rPr lang="ru-RU" sz="2400" b="1" dirty="0" smtClean="0"/>
              <a:t>2012 – 2013 </a:t>
            </a:r>
            <a:r>
              <a:rPr lang="ru-RU" sz="2400" b="1" dirty="0" err="1" smtClean="0"/>
              <a:t>у.г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</a:t>
            </a:r>
          </a:p>
          <a:p>
            <a:pPr algn="ctr">
              <a:buNone/>
            </a:pPr>
            <a:r>
              <a:rPr lang="ru-RU" sz="2400" dirty="0" smtClean="0"/>
              <a:t>       </a:t>
            </a:r>
            <a:r>
              <a:rPr lang="ru-RU" sz="3600" dirty="0" smtClean="0"/>
              <a:t>Всего </a:t>
            </a:r>
            <a:r>
              <a:rPr lang="ru-RU" sz="3600" dirty="0" smtClean="0">
                <a:solidFill>
                  <a:srgbClr val="FF0000"/>
                </a:solidFill>
              </a:rPr>
              <a:t>за 5 учебных лет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награждены </a:t>
            </a:r>
            <a:r>
              <a:rPr lang="ru-RU" sz="3600" dirty="0" smtClean="0">
                <a:solidFill>
                  <a:srgbClr val="FF0000"/>
                </a:solidFill>
              </a:rPr>
              <a:t>7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обучающихся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52936"/>
            <a:ext cx="7772400" cy="29160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1.«Давайте познакомимся»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 </a:t>
            </a:r>
            <a:r>
              <a:rPr lang="ru-RU" sz="3100" dirty="0" smtClean="0"/>
              <a:t>знакомство с образовательной программой и деятельностью объединения воспитанников 1 года обучения и их родителей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158417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Традиционные концерты объединения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2.«Любимые мелодии»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подведение итогов за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полугодие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F:\Documents and Settings\Медведева\Фото Любим мел 2010\IMG_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78329" y="1847345"/>
            <a:ext cx="6787342" cy="403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«Любимые мелодии»</a:t>
            </a:r>
            <a:endParaRPr lang="ru-RU" sz="3200" dirty="0"/>
          </a:p>
        </p:txBody>
      </p:sp>
      <p:pic>
        <p:nvPicPr>
          <p:cNvPr id="3074" name="Picture 2" descr="F:\Documents and Settings\Медведева\Фото Любим мел 2010\IMG_43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Что музыка? Она одна нас утешает бесконечно,</a:t>
            </a:r>
          </a:p>
          <a:p>
            <a:pPr algn="ctr"/>
            <a:r>
              <a:rPr lang="ru-RU" sz="2000" dirty="0" smtClean="0"/>
              <a:t>Так сладостна, так гармонична</a:t>
            </a:r>
          </a:p>
          <a:p>
            <a:pPr algn="ctr"/>
            <a:r>
              <a:rPr lang="ru-RU" sz="2000" dirty="0" smtClean="0"/>
              <a:t>В ней наша видится судьба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469</Words>
  <Application>Microsoft Office PowerPoint</Application>
  <PresentationFormat>Экран (4:3)</PresentationFormat>
  <Paragraphs>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Отчетный годовой  концерт для родителей  «Вот и стали мы на год взрослей» объединения гитаристов  «Звонкие струны»</vt:lpstr>
      <vt:lpstr>              Авторское музыкальное         самодеятельное творчество Это создание и исполнение  музыкальных произведений автором на самодеятельных началах. По традиции, бардовское творчество чаще всего понимается как сочинение, прежде всего песен, т.е. стихотворного текста, положенного на музыку, и исполнение их под     гитару.</vt:lpstr>
      <vt:lpstr>Цель  программы:</vt:lpstr>
      <vt:lpstr>Слайд 4</vt:lpstr>
      <vt:lpstr>Количество выступлений обучающихся   с 2007 по 2013 учебные года</vt:lpstr>
      <vt:lpstr>Обучающиеся, награжденные почетным знаком  ДД(Ю)Т  Московского района «Сияние талантов»</vt:lpstr>
      <vt:lpstr>1.«Давайте познакомимся» Цель:  знакомство с образовательной программой и деятельностью объединения воспитанников 1 года обучения и их родителей </vt:lpstr>
      <vt:lpstr>2.«Любимые мелодии» Цель: подведение итогов за I полугодие</vt:lpstr>
      <vt:lpstr>«Любимые мелодии»</vt:lpstr>
      <vt:lpstr>«Любимые мелодии»</vt:lpstr>
      <vt:lpstr>3.«Вот и стали мы на год взрослей» Цель: подведение итогов за прошедший учебный год</vt:lpstr>
      <vt:lpstr>Воспитанники оформляют репертуарные тетради, где размещают ноты исполняемых песен. Тетради пополняются новым репертуаром каждое полугодие.</vt:lpstr>
      <vt:lpstr>Финальная песня – подарок</vt:lpstr>
      <vt:lpstr>Репетиционное занятие ансамбля авторской песни «Рондо» 2 – 3 г.о.</vt:lpstr>
      <vt:lpstr>Слайд 15</vt:lpstr>
      <vt:lpstr>Репетиционное занятие</vt:lpstr>
      <vt:lpstr>Слова и музыка Б.Окуджавы «Пожелания друзьям»</vt:lpstr>
      <vt:lpstr>«Ты да я ,да мы с тобой»</vt:lpstr>
      <vt:lpstr>Традиции объединения</vt:lpstr>
      <vt:lpstr>Слова и музыка В.Цоя  «Звезда по имени солнце» Исполняет ансамбль 1 года обучения</vt:lpstr>
      <vt:lpstr>Слова и музыка С.Трофима «Ночь» Исполняет  Гаевая Александра 6 год обучения и Медведева И.А.</vt:lpstr>
      <vt:lpstr>Слова и музыка Инны Медведевой «Дождь»  Исполняет Гаевая Александра 6 год обучения и  Медведева И.А.  </vt:lpstr>
      <vt:lpstr>Музыка М.Д.Тухманова,слова В.Харитонова «Песенка о сапожнике»</vt:lpstr>
      <vt:lpstr>Стихи и музыка Б.Окуджавы «Музыкант»</vt:lpstr>
      <vt:lpstr>Слова и музыка Е.Хавтан – В.Сюткин  «Дорога в облака» Исполняет ансамбль «Рондо»</vt:lpstr>
      <vt:lpstr>Ю.Бутусов «Прогулки по воде» Исполняет ансамбль «Рондо»</vt:lpstr>
      <vt:lpstr> Музыка И.Шаферана,слова Л.Варданяна «Мы бродячие артисты» Исполняет ансамбль «Рондо» </vt:lpstr>
      <vt:lpstr>А. Макаревич «Марионетки» Исполняет ансамбль «Рондо»</vt:lpstr>
      <vt:lpstr>А. Макаревич «Годы летят стрелою» Исполняет ансамбль «Рондо»</vt:lpstr>
      <vt:lpstr>А. Макаревич «В добрый час» Исполняет ансамбль «Рондо»</vt:lpstr>
      <vt:lpstr>О. Митяев «Как здорово» Исполняют все обучающиеся объединения «Звонкие струны»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Вася</dc:title>
  <dc:creator>Музыкальный отдел</dc:creator>
  <cp:lastModifiedBy>Family</cp:lastModifiedBy>
  <cp:revision>168</cp:revision>
  <dcterms:created xsi:type="dcterms:W3CDTF">2012-02-04T09:52:18Z</dcterms:created>
  <dcterms:modified xsi:type="dcterms:W3CDTF">2013-10-09T20:41:31Z</dcterms:modified>
</cp:coreProperties>
</file>