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1000">
              <a:schemeClr val="bg1">
                <a:lumMod val="85000"/>
                <a:alpha val="6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Проверочная </a:t>
            </a:r>
            <a:r>
              <a:rPr lang="ru-RU" sz="6000" b="1" dirty="0" smtClean="0">
                <a:solidFill>
                  <a:srgbClr val="FF0000"/>
                </a:solidFill>
              </a:rPr>
              <a:t>работа по МХК для 6 класса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54102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Норкина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Ольга Анатольевна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thumb/8/80/Michelangelo_Pieta_Firenze.jpg/393px-Michelangelo_Pieta_Firen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43325" cy="5705476"/>
          </a:xfrm>
          <a:prstGeom prst="rect">
            <a:avLst/>
          </a:prstGeom>
          <a:noFill/>
        </p:spPr>
      </p:pic>
      <p:pic>
        <p:nvPicPr>
          <p:cNvPr id="20484" name="Picture 4" descr="http://img-fotki.yandex.ru/get/25/liblion.f6/0_168c1_798e2a9f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7537" y="0"/>
            <a:ext cx="4466463" cy="5791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5943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Микеланджело. </a:t>
            </a:r>
            <a:r>
              <a:rPr lang="ru-RU" sz="2000" b="1" dirty="0" err="1" smtClean="0">
                <a:solidFill>
                  <a:srgbClr val="FF0000"/>
                </a:solidFill>
              </a:rPr>
              <a:t>Пьета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60198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Положение во гроб. Икона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Первый вопрос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rgbClr val="FF0000"/>
                          </a:solidFill>
                        </a:rPr>
                        <a:t>1 вариант</a:t>
                      </a:r>
                      <a:endParaRPr lang="ru-RU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rgbClr val="FF0000"/>
                          </a:solidFill>
                        </a:rPr>
                        <a:t>2 вариант</a:t>
                      </a:r>
                      <a:endParaRPr lang="ru-RU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Какова библейская основа сюжета Тайной</a:t>
                      </a:r>
                      <a:r>
                        <a:rPr lang="ru-RU" sz="2400" baseline="0" dirty="0" smtClean="0"/>
                        <a:t> вечери?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чем особенности художественного воплощения сюжета Тайной вечери в известных вам произведениях изобразительного искусства?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rum.materinstvo.ru/uploads/1267105907/post-221-12672527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00800" cy="3360421"/>
          </a:xfrm>
          <a:prstGeom prst="rect">
            <a:avLst/>
          </a:prstGeom>
          <a:noFill/>
        </p:spPr>
      </p:pic>
      <p:pic>
        <p:nvPicPr>
          <p:cNvPr id="1028" name="Picture 4" descr="http://i014.radikal.ru/1003/9e/b305aac9ce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467913"/>
            <a:ext cx="4648200" cy="33900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05600" y="9906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Леонардо да Винчи. Тайная вечеря. Фреска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953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Н.Н.Ге. Тайная вечеря.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Второй вопрос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1 вариант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2 вариант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Опишите сюжет фрески </a:t>
                      </a:r>
                      <a:r>
                        <a:rPr lang="ru-RU" sz="2800" dirty="0" err="1" smtClean="0"/>
                        <a:t>Джотто</a:t>
                      </a:r>
                      <a:r>
                        <a:rPr lang="ru-RU" sz="2800" dirty="0" smtClean="0"/>
                        <a:t> «Поцелуй Иуды»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Как в произведении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err="1" smtClean="0"/>
                        <a:t>Джотто</a:t>
                      </a:r>
                      <a:r>
                        <a:rPr lang="ru-RU" sz="2800" dirty="0" smtClean="0"/>
                        <a:t> «Поцелуй Иуды» передано столкновение добра и зла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1.liveinternet.ru/images/attach/c/1/59/867/59867638_Poceluy_Iudu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324600" cy="59180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6096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Джотто</a:t>
            </a:r>
            <a:r>
              <a:rPr lang="ru-RU" sz="2400" b="1" dirty="0" smtClean="0"/>
              <a:t>. Поцелуй Иуды. Фреска 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Третий вопрос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600200"/>
          <a:ext cx="6096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ru-RU" sz="3200" i="1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3200" i="1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чем рассказывает картина Н.Н.Ге «</a:t>
                      </a:r>
                      <a:r>
                        <a:rPr lang="ru-RU" sz="3200" dirty="0" err="1" smtClean="0"/>
                        <a:t>Галгофа</a:t>
                      </a:r>
                      <a:r>
                        <a:rPr lang="ru-RU" sz="3200" dirty="0" smtClean="0"/>
                        <a:t>»?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Какой замысел хотел передать Н.Н.Ге в картине «</a:t>
                      </a:r>
                      <a:r>
                        <a:rPr lang="ru-RU" sz="3200" dirty="0" err="1" smtClean="0"/>
                        <a:t>Галгофа</a:t>
                      </a:r>
                      <a:r>
                        <a:rPr lang="ru-RU" sz="3200" dirty="0" smtClean="0"/>
                        <a:t>»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-fotki.yandex.ru/get/4403/77126790.7/0_6dca1_d9127c28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5246370" cy="617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1752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Н.Н.Ге. </a:t>
            </a:r>
            <a:r>
              <a:rPr lang="ru-RU" sz="2000" b="1" dirty="0" err="1" smtClean="0"/>
              <a:t>Галгофа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Четвертый вопрос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 вариант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 вариант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Опишите образ Распятия в мировом искусстве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Перечислите произведения</a:t>
                      </a:r>
                      <a:r>
                        <a:rPr lang="ru-RU" sz="2800" baseline="0" dirty="0" smtClean="0"/>
                        <a:t> мирового искусства, использовавшими образ Распятия.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Пятый вопрос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такое </a:t>
                      </a:r>
                      <a:r>
                        <a:rPr lang="ru-RU" sz="2800" dirty="0" err="1" smtClean="0"/>
                        <a:t>Пьета</a:t>
                      </a:r>
                      <a:r>
                        <a:rPr lang="ru-RU" sz="2800" dirty="0" smtClean="0"/>
                        <a:t>? Какое воплощение находит этот сюжет в древнерусской иконе «Положение во гроб»?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Опишите знаменитое  скульптурное произведение Микеланджело «</a:t>
                      </a:r>
                      <a:r>
                        <a:rPr lang="ru-RU" sz="2800" dirty="0" err="1" smtClean="0"/>
                        <a:t>Пьета</a:t>
                      </a:r>
                      <a:r>
                        <a:rPr lang="ru-RU" sz="2800" dirty="0" smtClean="0"/>
                        <a:t>».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Проверочная работа по МХК для 6 класса</vt:lpstr>
      <vt:lpstr>Первый вопрос</vt:lpstr>
      <vt:lpstr>Слайд 3</vt:lpstr>
      <vt:lpstr>Второй вопрос</vt:lpstr>
      <vt:lpstr>Слайд 5</vt:lpstr>
      <vt:lpstr>Третий вопрос</vt:lpstr>
      <vt:lpstr>Слайд 7</vt:lpstr>
      <vt:lpstr>Четвертый вопрос</vt:lpstr>
      <vt:lpstr>Пятый вопрос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</dc:title>
  <dc:creator>Ольга</dc:creator>
  <cp:lastModifiedBy>Ольга</cp:lastModifiedBy>
  <cp:revision>7</cp:revision>
  <dcterms:created xsi:type="dcterms:W3CDTF">2012-09-23T17:26:27Z</dcterms:created>
  <dcterms:modified xsi:type="dcterms:W3CDTF">2012-11-02T11:43:45Z</dcterms:modified>
</cp:coreProperties>
</file>