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FB2B01-949B-4C4D-885E-C59735F3F002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8B64E-417E-4B7D-B606-0CE4EE77B2C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768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8B64E-417E-4B7D-B606-0CE4EE77B2C1}" type="slidenum">
              <a:rPr lang="ru-RU" smtClean="0"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18031FB-B82E-44CF-A28C-3BBB2570ED0D}" type="datetimeFigureOut">
              <a:rPr lang="ru-RU" smtClean="0"/>
              <a:t>06.11.2011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80D6A2C-3485-44FB-AF31-9EE2F3C97325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 dir="in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-357214"/>
            <a:ext cx="8103422" cy="4643470"/>
          </a:xfrm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ДОКЛАД НА ПЕДСОВЕТЕ</a:t>
            </a:r>
            <a:br>
              <a:rPr lang="ru-RU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b="1" dirty="0" smtClean="0"/>
              <a:t>«ПРИМЕНЕНИЕ КОМПЬЮТЕРНЫХ (НОВЫХ ИНФОРМАЦИОННЫХ) ТЕХНОЛОГИЙ НА УРОКАХ РУССКОГО ЯЗЫКА И ЧТЕНИЯ»</a:t>
            </a:r>
            <a:endParaRPr lang="ru-RU" sz="3200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err="1" smtClean="0"/>
              <a:t>Досуговая</a:t>
            </a:r>
            <a:r>
              <a:rPr lang="ru-RU" i="1" dirty="0" smtClean="0"/>
              <a:t> среда организуется с помощью:</a:t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-  игровых программ;</a:t>
            </a:r>
          </a:p>
          <a:p>
            <a:r>
              <a:rPr lang="ru-RU" dirty="0" smtClean="0"/>
              <a:t>-  компьютерных игр по сети;</a:t>
            </a:r>
          </a:p>
          <a:p>
            <a:r>
              <a:rPr lang="ru-RU" dirty="0" smtClean="0"/>
              <a:t>-  компьютерного видео.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1613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Применение ИКТ на уроках чтения приводит к целому ряду положительных результатов: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883064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lvl="0"/>
            <a:r>
              <a:rPr lang="ru-RU" sz="3100" dirty="0" smtClean="0"/>
              <a:t>создание учителем  </a:t>
            </a:r>
            <a:r>
              <a:rPr lang="ru-RU" sz="3100" dirty="0" err="1" smtClean="0"/>
              <a:t>медиатеки</a:t>
            </a:r>
            <a:r>
              <a:rPr lang="ru-RU" sz="3100" dirty="0" smtClean="0"/>
              <a:t>, включающей в себя презентации по биографиям и творчеству писателей XIX и XX веков;</a:t>
            </a:r>
          </a:p>
          <a:p>
            <a:pPr lvl="0"/>
            <a:r>
              <a:rPr lang="ru-RU" sz="3100" dirty="0" smtClean="0"/>
              <a:t>повышает качество обучения;</a:t>
            </a:r>
          </a:p>
          <a:p>
            <a:pPr lvl="0"/>
            <a:r>
              <a:rPr lang="ru-RU" sz="3100" dirty="0" smtClean="0"/>
              <a:t>усиливает интерес к изучению предмета;</a:t>
            </a:r>
          </a:p>
          <a:p>
            <a:pPr lvl="0"/>
            <a:r>
              <a:rPr lang="ru-RU" sz="3100" dirty="0" smtClean="0"/>
              <a:t>даёт возможность педагогу рационально распределять время урока;</a:t>
            </a:r>
          </a:p>
          <a:p>
            <a:pPr lvl="0"/>
            <a:r>
              <a:rPr lang="ru-RU" sz="3100" dirty="0" smtClean="0"/>
              <a:t>доходчиво объяснять материал, делать его интересным.</a:t>
            </a:r>
            <a:endParaRPr lang="ru-RU" sz="31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14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5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Применение компьютерных технологий позволяет: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- наполнить уроки новым содержанием;</a:t>
            </a:r>
          </a:p>
          <a:p>
            <a:r>
              <a:rPr lang="ru-RU" dirty="0" smtClean="0"/>
              <a:t>- развивать творческий подход к окружающему миру, любознательность</a:t>
            </a:r>
          </a:p>
          <a:p>
            <a:r>
              <a:rPr lang="ru-RU" dirty="0" smtClean="0"/>
              <a:t>учащихся;</a:t>
            </a:r>
          </a:p>
          <a:p>
            <a:r>
              <a:rPr lang="ru-RU" dirty="0" smtClean="0"/>
              <a:t>- формировать элементы информационной культуры;</a:t>
            </a:r>
          </a:p>
          <a:p>
            <a:r>
              <a:rPr lang="ru-RU" dirty="0" smtClean="0"/>
              <a:t>- прививать навыки рациональной работы с компьютерными программами;</a:t>
            </a:r>
          </a:p>
          <a:p>
            <a:r>
              <a:rPr lang="ru-RU" dirty="0" smtClean="0"/>
              <a:t>- поддерживать самостоятельность в освоении компьютерных технологий;</a:t>
            </a:r>
          </a:p>
          <a:p>
            <a:r>
              <a:rPr lang="ru-RU" dirty="0" smtClean="0"/>
              <a:t>- идти в ногу со временем.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118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                   </a:t>
            </a:r>
            <a:r>
              <a:rPr lang="ru-RU" b="1" dirty="0" smtClean="0">
                <a:solidFill>
                  <a:schemeClr val="accent1"/>
                </a:solidFill>
              </a:rPr>
              <a:t>Компьютерные </a:t>
            </a:r>
            <a:endParaRPr lang="en-US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          </a:t>
            </a:r>
            <a:r>
              <a:rPr lang="ru-RU" b="1" dirty="0" smtClean="0">
                <a:solidFill>
                  <a:schemeClr val="accent1"/>
                </a:solidFill>
              </a:rPr>
              <a:t>(новые информационные) </a:t>
            </a:r>
            <a:endParaRPr lang="en-US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               </a:t>
            </a:r>
            <a:r>
              <a:rPr lang="ru-RU" b="1" dirty="0" smtClean="0">
                <a:solidFill>
                  <a:schemeClr val="accent1"/>
                </a:solidFill>
              </a:rPr>
              <a:t>технологии обучения</a:t>
            </a:r>
            <a:r>
              <a:rPr lang="ru-RU" dirty="0" smtClean="0">
                <a:solidFill>
                  <a:schemeClr val="accent1"/>
                </a:solidFill>
              </a:rPr>
              <a:t> </a:t>
            </a:r>
            <a:endParaRPr lang="en-US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ru-RU" dirty="0" smtClean="0"/>
              <a:t>- это процессы подготовки и передачи информации обучаемому, средством осуществления которых является компьютер.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      </a:t>
            </a:r>
            <a:r>
              <a:rPr lang="ru-RU" dirty="0" smtClean="0"/>
              <a:t>.</a:t>
            </a:r>
            <a:r>
              <a:rPr lang="ru-RU" b="1" dirty="0" smtClean="0"/>
              <a:t> Акцент целей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 Формирование умений работать с информацией, развитие коммуникативных способностей.</a:t>
            </a:r>
          </a:p>
          <a:p>
            <a:r>
              <a:rPr lang="ru-RU" dirty="0" smtClean="0"/>
              <a:t>  Подготовка личности «информационного общества».</a:t>
            </a:r>
          </a:p>
          <a:p>
            <a:r>
              <a:rPr lang="ru-RU" dirty="0" smtClean="0"/>
              <a:t>  Дать ребенку так много учебного материала, как только он может усвоить.</a:t>
            </a:r>
          </a:p>
          <a:p>
            <a:r>
              <a:rPr lang="ru-RU" dirty="0" smtClean="0"/>
              <a:t>  Формирование исследовательских умений, умений принимать оптимальные решения.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399032"/>
          </a:xfrm>
        </p:spPr>
        <p:txBody>
          <a:bodyPr>
            <a:normAutofit/>
          </a:bodyPr>
          <a:lstStyle/>
          <a:p>
            <a:r>
              <a:rPr lang="en-US" b="1" dirty="0" smtClean="0"/>
              <a:t>      </a:t>
            </a:r>
            <a:r>
              <a:rPr lang="ru-RU" b="1" dirty="0" smtClean="0"/>
              <a:t>Концептуальные</a:t>
            </a:r>
            <a:r>
              <a:rPr lang="en-US" b="1" dirty="0" smtClean="0"/>
              <a:t>     </a:t>
            </a:r>
            <a:br>
              <a:rPr lang="en-US" b="1" dirty="0" smtClean="0"/>
            </a:br>
            <a:r>
              <a:rPr lang="en-US" b="1" dirty="0" smtClean="0"/>
              <a:t>            </a:t>
            </a:r>
            <a:r>
              <a:rPr lang="ru-RU" b="1" dirty="0" smtClean="0"/>
              <a:t>положения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• Обучение - это общение ребенка с компьютером.</a:t>
            </a:r>
          </a:p>
          <a:p>
            <a:r>
              <a:rPr lang="ru-RU" dirty="0" smtClean="0"/>
              <a:t>•  Принцип адаптивности: приспособление компьютера к индивидуальным особенностям ребенка.</a:t>
            </a:r>
          </a:p>
          <a:p>
            <a:r>
              <a:rPr lang="ru-RU" dirty="0" smtClean="0"/>
              <a:t>•  Диалоговый характер обучения</a:t>
            </a:r>
          </a:p>
          <a:p>
            <a:r>
              <a:rPr lang="ru-RU" dirty="0" smtClean="0"/>
              <a:t>•  Управляемость: в любой момент возможна коррекция учителем процесса обучения.</a:t>
            </a:r>
          </a:p>
          <a:p>
            <a:r>
              <a:rPr lang="ru-RU" dirty="0" smtClean="0"/>
              <a:t>•  Взаимодействие ребенка с компьютером может осуществляться по всем типам: субъект - объект, субъект — </a:t>
            </a:r>
            <a:r>
              <a:rPr lang="ru-RU" dirty="0" err="1" smtClean="0"/>
              <a:t>субъект</a:t>
            </a:r>
            <a:r>
              <a:rPr lang="ru-RU" dirty="0" smtClean="0"/>
              <a:t>, объект - субъект.</a:t>
            </a:r>
          </a:p>
          <a:p>
            <a:r>
              <a:rPr lang="ru-RU" dirty="0" smtClean="0"/>
              <a:t>•  Оптимальное сочетание индивидуальной и групповой работы.</a:t>
            </a:r>
          </a:p>
          <a:p>
            <a:r>
              <a:rPr lang="ru-RU" dirty="0" smtClean="0"/>
              <a:t>•  Поддержание у ученика состояния психологического комфорта при общении с компьютером.</a:t>
            </a:r>
          </a:p>
          <a:p>
            <a:r>
              <a:rPr lang="ru-RU" dirty="0" smtClean="0"/>
              <a:t>•  Неограниченное обучение: содержание, его интерпретации и приложения как угодно велики.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  </a:t>
            </a:r>
            <a:r>
              <a:rPr lang="ru-RU" b="1" dirty="0" smtClean="0"/>
              <a:t>Особенности методики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Компьютер может использоваться на всех этапах процесса обучения: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при объяснении нового материала,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закреплении,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повторении,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контроле ЗУН. 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dirty="0" smtClean="0"/>
              <a:t>Для учащихся компьютер выполняет функции: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14554"/>
            <a:ext cx="8329642" cy="4240254"/>
          </a:xfrm>
        </p:spPr>
        <p:txBody>
          <a:bodyPr/>
          <a:lstStyle/>
          <a:p>
            <a:r>
              <a:rPr lang="ru-RU" dirty="0" smtClean="0"/>
              <a:t>учителя, </a:t>
            </a:r>
          </a:p>
          <a:p>
            <a:r>
              <a:rPr lang="ru-RU" dirty="0" smtClean="0"/>
              <a:t>рабочего инструмента, </a:t>
            </a:r>
          </a:p>
          <a:p>
            <a:r>
              <a:rPr lang="ru-RU" dirty="0" smtClean="0"/>
              <a:t> сотрудничающего коллектива, </a:t>
            </a:r>
          </a:p>
          <a:p>
            <a:r>
              <a:rPr lang="ru-RU" dirty="0" err="1" smtClean="0"/>
              <a:t>досуговой</a:t>
            </a:r>
            <a:r>
              <a:rPr lang="ru-RU" dirty="0" smtClean="0"/>
              <a:t> (игровой) среды.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В функции учителя компьютер представляет: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источник учебной информации;</a:t>
            </a:r>
          </a:p>
          <a:p>
            <a:r>
              <a:rPr lang="ru-RU" dirty="0" smtClean="0"/>
              <a:t>наглядное пособие;</a:t>
            </a:r>
          </a:p>
          <a:p>
            <a:r>
              <a:rPr lang="ru-RU" dirty="0" smtClean="0"/>
              <a:t>индивидуальное информационное пространство;</a:t>
            </a:r>
          </a:p>
          <a:p>
            <a:r>
              <a:rPr lang="ru-RU" dirty="0" smtClean="0"/>
              <a:t>тренажер;</a:t>
            </a:r>
          </a:p>
          <a:p>
            <a:r>
              <a:rPr lang="ru-RU" dirty="0" smtClean="0"/>
              <a:t>средство диагностики и контроля.</a:t>
            </a:r>
          </a:p>
          <a:p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 smtClean="0"/>
              <a:t>В </a:t>
            </a:r>
            <a:r>
              <a:rPr lang="ru-RU" i="1" dirty="0" smtClean="0"/>
              <a:t>функции рабочего инструмента компьютер выступает как</a:t>
            </a:r>
            <a:r>
              <a:rPr lang="ru-RU" i="1" dirty="0" smtClean="0"/>
              <a:t>: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средство подготовки текстов, их хранения;</a:t>
            </a:r>
          </a:p>
          <a:p>
            <a:r>
              <a:rPr lang="ru-RU" dirty="0" smtClean="0"/>
              <a:t>текстовый редактор;</a:t>
            </a:r>
          </a:p>
          <a:p>
            <a:r>
              <a:rPr lang="ru-RU" dirty="0" smtClean="0"/>
              <a:t>графопостроитель, графический редактор;</a:t>
            </a:r>
          </a:p>
          <a:p>
            <a:pPr marL="64008" indent="0">
              <a:buNone/>
            </a:pP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i="1" dirty="0" smtClean="0">
                <a:solidFill>
                  <a:schemeClr val="accent1"/>
                </a:solidFill>
              </a:rPr>
              <a:t>Сотрудничающий коллектив </a:t>
            </a:r>
            <a:r>
              <a:rPr lang="ru-RU" dirty="0" smtClean="0"/>
              <a:t>воссоздается компьютером как следствие коммуникации с широкой аудиторией (компьютерные сети), телекоммуникации в </a:t>
            </a:r>
            <a:r>
              <a:rPr lang="ru-RU" dirty="0" err="1" smtClean="0"/>
              <a:t>internet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105</TotalTime>
  <Words>370</Words>
  <Application>Microsoft Office PowerPoint</Application>
  <PresentationFormat>Экран (4:3)</PresentationFormat>
  <Paragraphs>77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     ДОКЛАД НА ПЕДСОВЕТЕ  «ПРИМЕНЕНИЕ КОМПЬЮТЕРНЫХ (НОВЫХ ИНФОРМАЦИОННЫХ) ТЕХНОЛОГИЙ НА УРОКАХ РУССКОГО ЯЗЫКА И ЧТЕНИЯ»</vt:lpstr>
      <vt:lpstr>Презентация PowerPoint</vt:lpstr>
      <vt:lpstr>       . Акцент целей</vt:lpstr>
      <vt:lpstr>      Концептуальные                  положения</vt:lpstr>
      <vt:lpstr>      Особенности методики </vt:lpstr>
      <vt:lpstr>   Для учащихся компьютер выполняет функции:   </vt:lpstr>
      <vt:lpstr> В функции учителя компьютер представляет: </vt:lpstr>
      <vt:lpstr>    В функции рабочего инструмента компьютер выступает как:   </vt:lpstr>
      <vt:lpstr> </vt:lpstr>
      <vt:lpstr> Досуговая среда организуется с помощью: </vt:lpstr>
      <vt:lpstr>  Применение ИКТ на уроках чтения приводит к целому ряду положительных результатов: </vt:lpstr>
      <vt:lpstr>Применение компьютерных технологий позволяет: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ДОКЛАД НА ПЕДСОВЕТЕ «ПРИМЕНЕНИЕ КОМПЬЮТЕРНЫХ (НОВЫХ ИНФОРМАЦИОННЫХ) ТЕХНОЛОГИЙ НА УРОКАХ РУССКОГО ЯЗЫКА И ЧТЕНИЯ»</dc:title>
  <dc:creator>СКОШИ</dc:creator>
  <cp:lastModifiedBy>Windows User</cp:lastModifiedBy>
  <cp:revision>12</cp:revision>
  <dcterms:created xsi:type="dcterms:W3CDTF">2011-11-01T08:00:36Z</dcterms:created>
  <dcterms:modified xsi:type="dcterms:W3CDTF">2011-11-06T10:59:34Z</dcterms:modified>
</cp:coreProperties>
</file>