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4" r:id="rId7"/>
    <p:sldId id="262" r:id="rId8"/>
    <p:sldId id="258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Творческие задания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 искусству и МХК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968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Художники Государственной Третьяковской галереи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0" y="642920"/>
          <a:ext cx="778674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  <a:gridCol w="389337"/>
              </a:tblGrid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highlight>
                            <a:srgbClr val="0000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0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0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х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0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800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968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Художники Государственной Третьяковской галереи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16000"/>
          <a:ext cx="7572423" cy="621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375314"/>
                <a:gridCol w="584795"/>
                <a:gridCol w="231976"/>
                <a:gridCol w="375314"/>
                <a:gridCol w="375314"/>
                <a:gridCol w="375314"/>
                <a:gridCol w="375314"/>
                <a:gridCol w="375314"/>
              </a:tblGrid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highlight>
                            <a:srgbClr val="0000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B050"/>
                          </a:solidFill>
                          <a:highlight>
                            <a:srgbClr val="0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0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х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highlight>
                            <a:srgbClr val="008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33CC33"/>
                          </a:solidFill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33CC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33CC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33CC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33CC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33CC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33CC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 dirty="0">
                        <a:solidFill>
                          <a:srgbClr val="33CC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highlight>
                            <a:srgbClr val="800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64360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Штрихи к портрету</a:t>
            </a:r>
            <a:endParaRPr lang="ru-RU" dirty="0" smtClean="0"/>
          </a:p>
          <a:p>
            <a:r>
              <a:rPr lang="ru-RU" dirty="0" smtClean="0"/>
              <a:t>1.В представлении древних греков, эта богиня – олицетворение вечной юности, любовного очарования и свежести чувств;</a:t>
            </a:r>
          </a:p>
          <a:p>
            <a:r>
              <a:rPr lang="ru-RU" dirty="0" smtClean="0"/>
              <a:t>2.Она – богиня красоты, любви и женского обаяния;</a:t>
            </a:r>
          </a:p>
          <a:p>
            <a:r>
              <a:rPr lang="ru-RU" dirty="0" smtClean="0"/>
              <a:t>3.Она родилась из пены морской около острова </a:t>
            </a:r>
            <a:r>
              <a:rPr lang="ru-RU" dirty="0" err="1" smtClean="0"/>
              <a:t>Киферы</a:t>
            </a:r>
            <a:r>
              <a:rPr lang="ru-RU" dirty="0" smtClean="0"/>
              <a:t> и добралась до берега на раковине;</a:t>
            </a:r>
          </a:p>
          <a:p>
            <a:r>
              <a:rPr lang="ru-RU" dirty="0" smtClean="0"/>
              <a:t>4.Её власти над собой могут избежать только Афина, </a:t>
            </a:r>
            <a:r>
              <a:rPr lang="ru-RU" dirty="0" err="1" smtClean="0"/>
              <a:t>Гестия</a:t>
            </a:r>
            <a:r>
              <a:rPr lang="ru-RU" dirty="0" smtClean="0"/>
              <a:t> и Артемида;</a:t>
            </a:r>
          </a:p>
          <a:p>
            <a:r>
              <a:rPr lang="ru-RU" dirty="0" smtClean="0"/>
              <a:t>5.Щит-зеркало помогало ей внести дополнительные усовершенствования в её божественную красоту 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Штрихи к портрету</a:t>
            </a:r>
            <a:endParaRPr lang="ru-RU" dirty="0" smtClean="0"/>
          </a:p>
          <a:p>
            <a:r>
              <a:rPr lang="ru-RU" dirty="0" smtClean="0"/>
              <a:t>1.Он стал супругом Ариадны;</a:t>
            </a:r>
          </a:p>
          <a:p>
            <a:r>
              <a:rPr lang="ru-RU" dirty="0" smtClean="0"/>
              <a:t>2.Нас его свадьбе Гименей потерял голос;</a:t>
            </a:r>
          </a:p>
          <a:p>
            <a:r>
              <a:rPr lang="ru-RU" dirty="0" smtClean="0"/>
              <a:t>3.В его честь греки исполняли дифирамбы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Штрихи к портрету</a:t>
            </a:r>
            <a:endParaRPr lang="ru-RU" dirty="0" smtClean="0"/>
          </a:p>
          <a:p>
            <a:r>
              <a:rPr lang="ru-RU" dirty="0" smtClean="0"/>
              <a:t>1.Эта богиня  у древних греков считалась покровительницей брака и семейной жизни;</a:t>
            </a:r>
          </a:p>
          <a:p>
            <a:r>
              <a:rPr lang="ru-RU" dirty="0" smtClean="0"/>
              <a:t>2.Она охраняла  женщин во время родов;</a:t>
            </a:r>
          </a:p>
          <a:p>
            <a:r>
              <a:rPr lang="ru-RU" dirty="0" smtClean="0"/>
              <a:t>3.Дарила людям урожай и успех в делах житейских;</a:t>
            </a:r>
          </a:p>
          <a:p>
            <a:r>
              <a:rPr lang="ru-RU" dirty="0" smtClean="0"/>
              <a:t>4.Была очень ревнива;</a:t>
            </a:r>
            <a:br>
              <a:rPr lang="ru-RU" dirty="0" smtClean="0"/>
            </a:br>
            <a:r>
              <a:rPr lang="ru-RU" dirty="0" smtClean="0"/>
              <a:t>5.Приходилась Зевсу и женой, и сестрой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Штрихи к портрету</a:t>
            </a:r>
            <a:endParaRPr lang="ru-RU" dirty="0" smtClean="0"/>
          </a:p>
          <a:p>
            <a:r>
              <a:rPr lang="ru-RU" dirty="0" smtClean="0"/>
              <a:t>1.Она была дочерью Урана и Геи;</a:t>
            </a:r>
          </a:p>
          <a:p>
            <a:r>
              <a:rPr lang="ru-RU" dirty="0" smtClean="0"/>
              <a:t>2.Она была первой женой Зевса;</a:t>
            </a:r>
          </a:p>
          <a:p>
            <a:r>
              <a:rPr lang="ru-RU" dirty="0" smtClean="0"/>
              <a:t>3.Председательствовала на пирах олимпийцев;</a:t>
            </a:r>
          </a:p>
          <a:p>
            <a:r>
              <a:rPr lang="ru-RU" dirty="0" smtClean="0"/>
              <a:t>4.Её всегда изображают с повязкой на глазах, с весами судьбы и мечом в руках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Соедините имена скульпторов Древней Греции   и  соответствующие им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42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4550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Скульптор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Название работы</a:t>
                      </a:r>
                      <a:endParaRPr lang="ru-RU" sz="2800" dirty="0"/>
                    </a:p>
                  </a:txBody>
                  <a:tcPr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Фидий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«Колосс Родосский»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Поликлет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 «Дискобол»</a:t>
                      </a: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Мирон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 «Зевс Олимпийский»</a:t>
                      </a: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Пракситель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 «Дорифор»</a:t>
                      </a: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Харес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 «Ника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Самофракийская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Неизвестный скульптор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«Венера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Милосская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Соедините имена скульпторов Древней Греции   и  соответствующие им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1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4550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Скульптор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Название работы</a:t>
                      </a:r>
                      <a:endParaRPr lang="ru-RU" sz="2800" dirty="0"/>
                    </a:p>
                  </a:txBody>
                  <a:tcPr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Фидий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«Зевс Олимпийский»</a:t>
                      </a: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Поликлет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Дорифор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Мирон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«Дискобол»</a:t>
                      </a: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Пракситель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«Венера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Милосская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Харес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«Колосс Родосский»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Неизвестный скульптор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«Ника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Самофракийская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22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Московский Кремль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   Франция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Лувр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Германия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Великая Китайская стена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Египет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Пирамиды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Индия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Собор и площадь святого Петра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США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Статуя Свободы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Китай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Эйфелева башня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Италия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Дрезденская картинная галерея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Times New Roman"/>
                          <a:cs typeface="Times New Roman"/>
                        </a:rPr>
                        <a:t>   Россия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Петродворец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   Израиль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Мавзолей Тадж-Махал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Стена плача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40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Московский Кремль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 Россия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Лувр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Франция 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Великая Китайская стена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Китай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Пирамиды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Египет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Собор и площадь святого Петра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Италия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Статуя Свободы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 США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Эйфелева башня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Дрезденская картинная галерея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Петродворец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Мавзолей Тадж-Махал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 Индия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Стена плача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 Израиль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14"/>
          <a:ext cx="9144000" cy="702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612"/>
                <a:gridCol w="6556388"/>
              </a:tblGrid>
              <a:tr h="691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позволяющий возводить красивые и удобные постройки, соответствующие определённым целям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произведения которого создаются при помощи технических средств (кинокамера, звуковое оснащение, освещение и т.д.)</a:t>
                      </a:r>
                    </a:p>
                  </a:txBody>
                  <a:tcPr marL="68580" marR="68580" marT="0" marB="0"/>
                </a:tc>
              </a:tr>
              <a:tr h="506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Живопись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произведения которого представляют собой художественное оформление предметов быта, военного дела и т.д.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Танец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заключающийся в способности отражения действительности  слова, вызывающего в сознании наглядные образы</a:t>
                      </a:r>
                    </a:p>
                  </a:txBody>
                  <a:tcPr marL="68580" marR="68580" marT="0" marB="0"/>
                </a:tc>
              </a:tr>
              <a:tr h="69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ДПИ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отражающий действительность в звуковых художественных образах, активно воздействующих на психику человека, «искусство звуков»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Театр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произведения которого создаются при помощи красок, наносимых на какую-либо поверхность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Архитектура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в основе которого лежит художественное отражение жизни, осуществляемое посредством драматического действия, исполняемого актёрами перед зрителями, «синтетический вид искусства», в переводе с греческого языка означает «место для зрелищ»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Скульптура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объединяющий связь музыки с пространством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Кино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дающий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обёмно-пространственное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изображение предметов, преимущественно человека, «искусство объёмов»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14"/>
          <a:ext cx="9144000" cy="648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2"/>
                <a:gridCol w="6786578"/>
              </a:tblGrid>
              <a:tr h="691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отражающий действительность в звуковых художественных образах, активно воздействующих на психику человека, «искусство звуков»</a:t>
                      </a: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заключающийся в способности отражения действительности  слова, вызывающего в сознании наглядные образы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506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Живопись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произведения которого создаются при помощи красок, наносимых на какую-либо поверхность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Танец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объединяющий связь музыки с пространством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ДПИ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произведения которого представляют собой художественное оформление предметов быта, военного дела и т.д.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Театр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в основе которого лежит художественное отражение жизни, осуществляемое посредством драматического действия, исполняемого актёрами перед зрителями, «синтетический вид искусства», в переводе с греческого языка означает «место для зрелищ»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Архитектура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позволяющий возводить красивые и удобные постройки, соответствующие определённым целям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Скульптура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дающий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обёмно-пространственное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изображение предметов, преимущественно человека, «искусство объёмов»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Кино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искусства, произведения которого создаются при помощи технических средств (кинокамера, звуковое оснащение, освещение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35729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700" b="1" dirty="0" smtClean="0"/>
              <a:t>В </a:t>
            </a:r>
            <a:r>
              <a:rPr lang="ru-RU" sz="2700" b="1" dirty="0" err="1" smtClean="0"/>
              <a:t>кресс-кроссе</a:t>
            </a:r>
            <a:r>
              <a:rPr lang="ru-RU" sz="2700" b="1" dirty="0" smtClean="0"/>
              <a:t> зашифрованы названия крупнейших центров народных художественных промыслов России. Слова читаются справа налево, слева направо, сверху вниз, снизу вверх, по диагонали.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186770" cy="628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7"/>
                <a:gridCol w="818677"/>
                <a:gridCol w="818677"/>
                <a:gridCol w="818677"/>
                <a:gridCol w="818677"/>
                <a:gridCol w="818677"/>
                <a:gridCol w="818677"/>
                <a:gridCol w="818677"/>
                <a:gridCol w="818677"/>
                <a:gridCol w="818677"/>
              </a:tblGrid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1628</Words>
  <PresentationFormat>Экран (4:3)</PresentationFormat>
  <Paragraphs>1142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Творческие задания </vt:lpstr>
      <vt:lpstr>Соедините имена скульпторов Древней Греции   и  соответствующие им работы </vt:lpstr>
      <vt:lpstr>Соедините имена скульпторов Древней Греции   и  соответствующие им работы </vt:lpstr>
      <vt:lpstr>Слайд 4</vt:lpstr>
      <vt:lpstr>Слайд 5</vt:lpstr>
      <vt:lpstr>Слайд 6</vt:lpstr>
      <vt:lpstr>Слайд 7</vt:lpstr>
      <vt:lpstr>    В кресс-кроссе зашифрованы названия крупнейших центров народных художественных промыслов России. Слова читаются справа налево, слева направо, сверху вниз, снизу вверх, по диагонали.     </vt:lpstr>
      <vt:lpstr>Слайд 9</vt:lpstr>
      <vt:lpstr>Художники Государственной Третьяковской галереи </vt:lpstr>
      <vt:lpstr>Художники Государственной Третьяковской галереи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задания </dc:title>
  <dc:creator>Александр</dc:creator>
  <cp:lastModifiedBy>Александр</cp:lastModifiedBy>
  <cp:revision>19</cp:revision>
  <dcterms:created xsi:type="dcterms:W3CDTF">2012-11-05T06:23:37Z</dcterms:created>
  <dcterms:modified xsi:type="dcterms:W3CDTF">2012-11-10T14:43:41Z</dcterms:modified>
</cp:coreProperties>
</file>