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265640" y="3733920"/>
            <a:ext cx="6857640" cy="91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265640" y="1828800"/>
            <a:ext cx="6857640" cy="281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265640" y="3733920"/>
            <a:ext cx="6857640" cy="91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28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265640" y="3733920"/>
            <a:ext cx="6857640" cy="91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265640" y="1828800"/>
            <a:ext cx="6857640" cy="281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28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4265640" y="3733920"/>
            <a:ext cx="6857640" cy="91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4265640" y="1828800"/>
            <a:ext cx="6857640" cy="281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28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4265640" y="3733920"/>
            <a:ext cx="6857640" cy="91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4265640" y="1828800"/>
            <a:ext cx="6857640" cy="281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28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265640" y="1828800"/>
            <a:ext cx="6857640" cy="281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subTitle"/>
          </p:nvPr>
        </p:nvSpPr>
        <p:spPr>
          <a:xfrm>
            <a:off x="4265640" y="3733920"/>
            <a:ext cx="6857640" cy="91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ubTitle"/>
          </p:nvPr>
        </p:nvSpPr>
        <p:spPr>
          <a:xfrm>
            <a:off x="4265640" y="1828800"/>
            <a:ext cx="6857640" cy="2819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28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64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42656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779240" y="421128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779240" y="3733920"/>
            <a:ext cx="334620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265640" y="4211280"/>
            <a:ext cx="6857280" cy="435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265640" y="1752480"/>
            <a:ext cx="6857640" cy="1828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>
                <a:solidFill>
                  <a:srgbClr val="4D2A0B"/>
                </a:solidFill>
                <a:latin typeface="Segoe Prin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dt"/>
          </p:nvPr>
        </p:nvSpPr>
        <p:spPr>
          <a:xfrm>
            <a:off x="8075520" y="6019920"/>
            <a:ext cx="1396080" cy="228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9A5315"/>
                </a:solidFill>
                <a:latin typeface="Segoe Print"/>
              </a:rPr>
              <a:t>30.4.13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ftr"/>
          </p:nvPr>
        </p:nvSpPr>
        <p:spPr>
          <a:xfrm>
            <a:off x="1979640" y="6019920"/>
            <a:ext cx="5943240" cy="2282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sldNum"/>
          </p:nvPr>
        </p:nvSpPr>
        <p:spPr>
          <a:xfrm>
            <a:off x="1065240" y="6019920"/>
            <a:ext cx="761760" cy="228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0DBA986-694A-4620-A42B-AB05DA7DBCB4}" type="slidenum">
              <a:rPr lang="ru-RU" sz="1000">
                <a:solidFill>
                  <a:srgbClr val="9A5315"/>
                </a:solidFill>
                <a:latin typeface="Segoe Prin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7" name="CustomShape 4"/>
          <p:cNvSpPr/>
          <p:nvPr/>
        </p:nvSpPr>
        <p:spPr>
          <a:xfrm rot="5400000">
            <a:off x="6091200" y="-818640"/>
            <a:ext cx="12240" cy="2366640"/>
          </a:xfrm>
          <a:prstGeom prst="rect">
            <a:avLst/>
          </a:prstGeom>
        </p:spPr>
      </p:sp>
      <p:sp>
        <p:nvSpPr>
          <p:cNvPr id="38" name="CustomShape 5"/>
          <p:cNvSpPr/>
          <p:nvPr/>
        </p:nvSpPr>
        <p:spPr>
          <a:xfrm rot="5400000">
            <a:off x="2910960" y="2352240"/>
            <a:ext cx="3117960" cy="12960"/>
          </a:xfrm>
          <a:prstGeom prst="rect">
            <a:avLst/>
          </a:prstGeom>
        </p:spPr>
      </p:sp>
      <p:sp>
        <p:nvSpPr>
          <p:cNvPr id="39" name="CustomShape 6"/>
          <p:cNvSpPr/>
          <p:nvPr/>
        </p:nvSpPr>
        <p:spPr>
          <a:xfrm rot="5400000">
            <a:off x="6132960" y="2332440"/>
            <a:ext cx="3125160" cy="12960"/>
          </a:xfrm>
          <a:prstGeom prst="rect">
            <a:avLst/>
          </a:prstGeom>
        </p:spPr>
      </p:sp>
      <p:sp>
        <p:nvSpPr>
          <p:cNvPr id="40" name="CustomShape 7"/>
          <p:cNvSpPr/>
          <p:nvPr/>
        </p:nvSpPr>
        <p:spPr>
          <a:xfrm rot="5400000">
            <a:off x="6071760" y="3165480"/>
            <a:ext cx="10440" cy="2326320"/>
          </a:xfrm>
          <a:prstGeom prst="rect">
            <a:avLst/>
          </a:prstGeom>
        </p:spPr>
      </p:sp>
      <p:sp>
        <p:nvSpPr>
          <p:cNvPr id="41" name="CustomShape 8"/>
          <p:cNvSpPr/>
          <p:nvPr/>
        </p:nvSpPr>
        <p:spPr>
          <a:xfrm rot="5400000">
            <a:off x="4404600" y="283320"/>
            <a:ext cx="388440" cy="401760"/>
          </a:xfrm>
          <a:prstGeom prst="rect">
            <a:avLst/>
          </a:prstGeom>
        </p:spPr>
      </p:sp>
      <p:sp>
        <p:nvSpPr>
          <p:cNvPr id="42" name="CustomShape 9"/>
          <p:cNvSpPr/>
          <p:nvPr/>
        </p:nvSpPr>
        <p:spPr>
          <a:xfrm rot="5400000">
            <a:off x="4413240" y="291600"/>
            <a:ext cx="388440" cy="392400"/>
          </a:xfrm>
          <a:prstGeom prst="rect">
            <a:avLst/>
          </a:prstGeom>
        </p:spPr>
      </p:sp>
      <p:sp>
        <p:nvSpPr>
          <p:cNvPr id="43" name="CustomShape 10"/>
          <p:cNvSpPr/>
          <p:nvPr/>
        </p:nvSpPr>
        <p:spPr>
          <a:xfrm rot="5400000">
            <a:off x="7371000" y="288360"/>
            <a:ext cx="414000" cy="398160"/>
          </a:xfrm>
          <a:prstGeom prst="rect">
            <a:avLst/>
          </a:prstGeom>
        </p:spPr>
      </p:sp>
      <p:sp>
        <p:nvSpPr>
          <p:cNvPr id="44" name="CustomShape 11"/>
          <p:cNvSpPr/>
          <p:nvPr/>
        </p:nvSpPr>
        <p:spPr>
          <a:xfrm rot="5400000">
            <a:off x="7384680" y="276480"/>
            <a:ext cx="383040" cy="409680"/>
          </a:xfrm>
          <a:prstGeom prst="rect">
            <a:avLst/>
          </a:prstGeom>
        </p:spPr>
      </p:sp>
      <p:sp>
        <p:nvSpPr>
          <p:cNvPr id="45" name="CustomShape 12"/>
          <p:cNvSpPr/>
          <p:nvPr/>
        </p:nvSpPr>
        <p:spPr>
          <a:xfrm rot="5400000">
            <a:off x="7352640" y="3994920"/>
            <a:ext cx="381240" cy="398160"/>
          </a:xfrm>
          <a:prstGeom prst="rect">
            <a:avLst/>
          </a:prstGeom>
        </p:spPr>
      </p:sp>
      <p:sp>
        <p:nvSpPr>
          <p:cNvPr id="46" name="CustomShape 13"/>
          <p:cNvSpPr/>
          <p:nvPr/>
        </p:nvSpPr>
        <p:spPr>
          <a:xfrm rot="5400000">
            <a:off x="7347240" y="4006800"/>
            <a:ext cx="381240" cy="374760"/>
          </a:xfrm>
          <a:prstGeom prst="rect">
            <a:avLst/>
          </a:prstGeom>
        </p:spPr>
      </p:sp>
      <p:sp>
        <p:nvSpPr>
          <p:cNvPr id="47" name="CustomShape 14"/>
          <p:cNvSpPr/>
          <p:nvPr/>
        </p:nvSpPr>
        <p:spPr>
          <a:xfrm rot="5400000">
            <a:off x="4441680" y="4016160"/>
            <a:ext cx="345240" cy="417240"/>
          </a:xfrm>
          <a:prstGeom prst="rect">
            <a:avLst/>
          </a:prstGeom>
        </p:spPr>
      </p:sp>
      <p:sp>
        <p:nvSpPr>
          <p:cNvPr id="48" name="CustomShape 15"/>
          <p:cNvSpPr/>
          <p:nvPr/>
        </p:nvSpPr>
        <p:spPr>
          <a:xfrm rot="5400000">
            <a:off x="4448520" y="4034520"/>
            <a:ext cx="348840" cy="376920"/>
          </a:xfrm>
          <a:prstGeom prst="rect">
            <a:avLst/>
          </a:prstGeom>
        </p:spPr>
      </p:sp>
      <p:sp>
        <p:nvSpPr>
          <p:cNvPr id="49" name="CustomShape 16"/>
          <p:cNvSpPr/>
          <p:nvPr/>
        </p:nvSpPr>
        <p:spPr>
          <a:xfrm rot="5400000">
            <a:off x="2322000" y="-337680"/>
            <a:ext cx="12240" cy="2365560"/>
          </a:xfrm>
          <a:prstGeom prst="rect">
            <a:avLst/>
          </a:prstGeom>
        </p:spPr>
      </p:sp>
      <p:sp>
        <p:nvSpPr>
          <p:cNvPr id="50" name="CustomShape 17"/>
          <p:cNvSpPr/>
          <p:nvPr/>
        </p:nvSpPr>
        <p:spPr>
          <a:xfrm rot="5400000">
            <a:off x="-856080" y="2831760"/>
            <a:ext cx="3116520" cy="12960"/>
          </a:xfrm>
          <a:prstGeom prst="rect">
            <a:avLst/>
          </a:prstGeom>
        </p:spPr>
      </p:sp>
      <p:sp>
        <p:nvSpPr>
          <p:cNvPr id="51" name="CustomShape 18"/>
          <p:cNvSpPr/>
          <p:nvPr/>
        </p:nvSpPr>
        <p:spPr>
          <a:xfrm rot="5400000">
            <a:off x="2363760" y="2811600"/>
            <a:ext cx="3123720" cy="12960"/>
          </a:xfrm>
          <a:prstGeom prst="rect">
            <a:avLst/>
          </a:prstGeom>
        </p:spPr>
      </p:sp>
      <p:sp>
        <p:nvSpPr>
          <p:cNvPr id="52" name="CustomShape 19"/>
          <p:cNvSpPr/>
          <p:nvPr/>
        </p:nvSpPr>
        <p:spPr>
          <a:xfrm rot="5400000">
            <a:off x="2302920" y="3644280"/>
            <a:ext cx="10440" cy="2325240"/>
          </a:xfrm>
          <a:prstGeom prst="rect">
            <a:avLst/>
          </a:prstGeom>
        </p:spPr>
      </p:sp>
      <p:sp>
        <p:nvSpPr>
          <p:cNvPr id="53" name="CustomShape 20"/>
          <p:cNvSpPr/>
          <p:nvPr/>
        </p:nvSpPr>
        <p:spPr>
          <a:xfrm rot="5400000">
            <a:off x="636480" y="763200"/>
            <a:ext cx="388440" cy="401760"/>
          </a:xfrm>
          <a:prstGeom prst="rect">
            <a:avLst/>
          </a:prstGeom>
        </p:spPr>
      </p:sp>
      <p:sp>
        <p:nvSpPr>
          <p:cNvPr id="54" name="CustomShape 21"/>
          <p:cNvSpPr/>
          <p:nvPr/>
        </p:nvSpPr>
        <p:spPr>
          <a:xfrm rot="5400000">
            <a:off x="645120" y="771840"/>
            <a:ext cx="388440" cy="392040"/>
          </a:xfrm>
          <a:prstGeom prst="rect">
            <a:avLst/>
          </a:prstGeom>
        </p:spPr>
      </p:sp>
      <p:sp>
        <p:nvSpPr>
          <p:cNvPr id="55" name="CustomShape 22"/>
          <p:cNvSpPr/>
          <p:nvPr/>
        </p:nvSpPr>
        <p:spPr>
          <a:xfrm rot="5400000">
            <a:off x="3601800" y="768960"/>
            <a:ext cx="413640" cy="397800"/>
          </a:xfrm>
          <a:prstGeom prst="rect">
            <a:avLst/>
          </a:prstGeom>
        </p:spPr>
      </p:sp>
      <p:sp>
        <p:nvSpPr>
          <p:cNvPr id="56" name="CustomShape 23"/>
          <p:cNvSpPr/>
          <p:nvPr/>
        </p:nvSpPr>
        <p:spPr>
          <a:xfrm rot="5400000">
            <a:off x="3614760" y="756720"/>
            <a:ext cx="383040" cy="409320"/>
          </a:xfrm>
          <a:prstGeom prst="rect">
            <a:avLst/>
          </a:prstGeom>
        </p:spPr>
      </p:sp>
      <p:sp>
        <p:nvSpPr>
          <p:cNvPr id="57" name="CustomShape 24"/>
          <p:cNvSpPr/>
          <p:nvPr/>
        </p:nvSpPr>
        <p:spPr>
          <a:xfrm rot="5400000">
            <a:off x="3583440" y="4473360"/>
            <a:ext cx="381240" cy="397800"/>
          </a:xfrm>
          <a:prstGeom prst="rect">
            <a:avLst/>
          </a:prstGeom>
        </p:spPr>
      </p:sp>
      <p:sp>
        <p:nvSpPr>
          <p:cNvPr id="58" name="CustomShape 25"/>
          <p:cNvSpPr/>
          <p:nvPr/>
        </p:nvSpPr>
        <p:spPr>
          <a:xfrm rot="5400000">
            <a:off x="3577320" y="4484880"/>
            <a:ext cx="381240" cy="374760"/>
          </a:xfrm>
          <a:prstGeom prst="rect">
            <a:avLst/>
          </a:prstGeom>
        </p:spPr>
      </p:sp>
      <p:sp>
        <p:nvSpPr>
          <p:cNvPr id="59" name="CustomShape 26"/>
          <p:cNvSpPr/>
          <p:nvPr/>
        </p:nvSpPr>
        <p:spPr>
          <a:xfrm rot="5400000">
            <a:off x="673920" y="4494600"/>
            <a:ext cx="344880" cy="416880"/>
          </a:xfrm>
          <a:prstGeom prst="rect">
            <a:avLst/>
          </a:prstGeom>
        </p:spPr>
      </p:sp>
      <p:sp>
        <p:nvSpPr>
          <p:cNvPr id="60" name="CustomShape 27"/>
          <p:cNvSpPr/>
          <p:nvPr/>
        </p:nvSpPr>
        <p:spPr>
          <a:xfrm rot="5400000">
            <a:off x="680760" y="4512960"/>
            <a:ext cx="348480" cy="376560"/>
          </a:xfrm>
          <a:prstGeom prst="rect">
            <a:avLst/>
          </a:prstGeom>
        </p:spPr>
      </p:sp>
      <p:sp>
        <p:nvSpPr>
          <p:cNvPr id="61" name="CustomShape 28"/>
          <p:cNvSpPr/>
          <p:nvPr/>
        </p:nvSpPr>
        <p:spPr>
          <a:xfrm rot="5400000">
            <a:off x="9862920" y="-337680"/>
            <a:ext cx="12240" cy="2365560"/>
          </a:xfrm>
          <a:prstGeom prst="rect">
            <a:avLst/>
          </a:prstGeom>
        </p:spPr>
      </p:sp>
      <p:sp>
        <p:nvSpPr>
          <p:cNvPr id="62" name="CustomShape 29"/>
          <p:cNvSpPr/>
          <p:nvPr/>
        </p:nvSpPr>
        <p:spPr>
          <a:xfrm rot="5400000">
            <a:off x="6684480" y="2831760"/>
            <a:ext cx="3116520" cy="12960"/>
          </a:xfrm>
          <a:prstGeom prst="rect">
            <a:avLst/>
          </a:prstGeom>
        </p:spPr>
      </p:sp>
      <p:sp>
        <p:nvSpPr>
          <p:cNvPr id="63" name="CustomShape 30"/>
          <p:cNvSpPr/>
          <p:nvPr/>
        </p:nvSpPr>
        <p:spPr>
          <a:xfrm rot="5400000">
            <a:off x="9904680" y="2811600"/>
            <a:ext cx="3123720" cy="12960"/>
          </a:xfrm>
          <a:prstGeom prst="rect">
            <a:avLst/>
          </a:prstGeom>
        </p:spPr>
      </p:sp>
      <p:sp>
        <p:nvSpPr>
          <p:cNvPr id="64" name="CustomShape 31"/>
          <p:cNvSpPr/>
          <p:nvPr/>
        </p:nvSpPr>
        <p:spPr>
          <a:xfrm rot="5400000">
            <a:off x="9843840" y="3644280"/>
            <a:ext cx="10440" cy="2325240"/>
          </a:xfrm>
          <a:prstGeom prst="rect">
            <a:avLst/>
          </a:prstGeom>
        </p:spPr>
      </p:sp>
      <p:sp>
        <p:nvSpPr>
          <p:cNvPr id="65" name="CustomShape 32"/>
          <p:cNvSpPr/>
          <p:nvPr/>
        </p:nvSpPr>
        <p:spPr>
          <a:xfrm rot="5400000">
            <a:off x="8177400" y="763200"/>
            <a:ext cx="388440" cy="401760"/>
          </a:xfrm>
          <a:prstGeom prst="rect">
            <a:avLst/>
          </a:prstGeom>
        </p:spPr>
      </p:sp>
      <p:sp>
        <p:nvSpPr>
          <p:cNvPr id="66" name="CustomShape 33"/>
          <p:cNvSpPr/>
          <p:nvPr/>
        </p:nvSpPr>
        <p:spPr>
          <a:xfrm rot="5400000">
            <a:off x="8186040" y="771840"/>
            <a:ext cx="388440" cy="392040"/>
          </a:xfrm>
          <a:prstGeom prst="rect">
            <a:avLst/>
          </a:prstGeom>
        </p:spPr>
      </p:sp>
      <p:sp>
        <p:nvSpPr>
          <p:cNvPr id="67" name="CustomShape 34"/>
          <p:cNvSpPr/>
          <p:nvPr/>
        </p:nvSpPr>
        <p:spPr>
          <a:xfrm rot="5400000">
            <a:off x="11142720" y="768960"/>
            <a:ext cx="413640" cy="397800"/>
          </a:xfrm>
          <a:prstGeom prst="rect">
            <a:avLst/>
          </a:prstGeom>
        </p:spPr>
      </p:sp>
      <p:sp>
        <p:nvSpPr>
          <p:cNvPr id="68" name="CustomShape 35"/>
          <p:cNvSpPr/>
          <p:nvPr/>
        </p:nvSpPr>
        <p:spPr>
          <a:xfrm rot="5400000">
            <a:off x="11155680" y="756720"/>
            <a:ext cx="383040" cy="409320"/>
          </a:xfrm>
          <a:prstGeom prst="rect">
            <a:avLst/>
          </a:prstGeom>
        </p:spPr>
      </p:sp>
      <p:sp>
        <p:nvSpPr>
          <p:cNvPr id="69" name="CustomShape 36"/>
          <p:cNvSpPr/>
          <p:nvPr/>
        </p:nvSpPr>
        <p:spPr>
          <a:xfrm rot="5400000">
            <a:off x="11124000" y="4473360"/>
            <a:ext cx="381240" cy="397800"/>
          </a:xfrm>
          <a:prstGeom prst="rect">
            <a:avLst/>
          </a:prstGeom>
        </p:spPr>
      </p:sp>
      <p:sp>
        <p:nvSpPr>
          <p:cNvPr id="70" name="CustomShape 37"/>
          <p:cNvSpPr/>
          <p:nvPr/>
        </p:nvSpPr>
        <p:spPr>
          <a:xfrm rot="5400000">
            <a:off x="11118240" y="4484880"/>
            <a:ext cx="381240" cy="374760"/>
          </a:xfrm>
          <a:prstGeom prst="rect">
            <a:avLst/>
          </a:prstGeom>
        </p:spPr>
      </p:sp>
      <p:sp>
        <p:nvSpPr>
          <p:cNvPr id="71" name="CustomShape 38"/>
          <p:cNvSpPr/>
          <p:nvPr/>
        </p:nvSpPr>
        <p:spPr>
          <a:xfrm rot="5400000">
            <a:off x="8214840" y="4494600"/>
            <a:ext cx="344880" cy="416880"/>
          </a:xfrm>
          <a:prstGeom prst="rect">
            <a:avLst/>
          </a:prstGeom>
        </p:spPr>
      </p:sp>
      <p:sp>
        <p:nvSpPr>
          <p:cNvPr id="72" name="CustomShape 39"/>
          <p:cNvSpPr/>
          <p:nvPr/>
        </p:nvSpPr>
        <p:spPr>
          <a:xfrm rot="5400000">
            <a:off x="8221680" y="4512960"/>
            <a:ext cx="348480" cy="376560"/>
          </a:xfrm>
          <a:prstGeom prst="rect">
            <a:avLst/>
          </a:prstGeom>
        </p:spPr>
      </p:sp>
      <p:sp>
        <p:nvSpPr>
          <p:cNvPr id="73" name="PlaceHolder 40"/>
          <p:cNvSpPr>
            <a:spLocks noGrp="1"/>
          </p:cNvSpPr>
          <p:nvPr>
            <p:ph type="body"/>
          </p:nvPr>
        </p:nvSpPr>
        <p:spPr>
          <a:xfrm>
            <a:off x="4599720" y="533520"/>
            <a:ext cx="2971440" cy="3657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74" name="PlaceHolder 41"/>
          <p:cNvSpPr>
            <a:spLocks noGrp="1"/>
          </p:cNvSpPr>
          <p:nvPr>
            <p:ph type="body"/>
          </p:nvPr>
        </p:nvSpPr>
        <p:spPr>
          <a:xfrm>
            <a:off x="834480" y="1013760"/>
            <a:ext cx="2971440" cy="3657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75" name="PlaceHolder 42"/>
          <p:cNvSpPr>
            <a:spLocks noGrp="1"/>
          </p:cNvSpPr>
          <p:nvPr>
            <p:ph type="body"/>
          </p:nvPr>
        </p:nvSpPr>
        <p:spPr>
          <a:xfrm>
            <a:off x="8375400" y="1013760"/>
            <a:ext cx="2971440" cy="3657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76" name="PlaceHolder 43"/>
          <p:cNvSpPr>
            <a:spLocks noGrp="1"/>
          </p:cNvSpPr>
          <p:nvPr>
            <p:ph type="body"/>
          </p:nvPr>
        </p:nvSpPr>
        <p:spPr>
          <a:xfrm>
            <a:off x="948960" y="5018040"/>
            <a:ext cx="2742840" cy="91404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77" name="PlaceHolder 44"/>
          <p:cNvSpPr>
            <a:spLocks noGrp="1"/>
          </p:cNvSpPr>
          <p:nvPr>
            <p:ph type="body"/>
          </p:nvPr>
        </p:nvSpPr>
        <p:spPr>
          <a:xfrm>
            <a:off x="4707360" y="4582440"/>
            <a:ext cx="2742840" cy="9140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78" name="PlaceHolder 45"/>
          <p:cNvSpPr>
            <a:spLocks noGrp="1"/>
          </p:cNvSpPr>
          <p:nvPr>
            <p:ph type="body"/>
          </p:nvPr>
        </p:nvSpPr>
        <p:spPr>
          <a:xfrm>
            <a:off x="8489880" y="5018040"/>
            <a:ext cx="2742840" cy="9140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79" name="PlaceHolder 4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Для правки текста заголовка щелкните мышью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dt"/>
          </p:nvPr>
        </p:nvSpPr>
        <p:spPr>
          <a:xfrm>
            <a:off x="8075520" y="6019920"/>
            <a:ext cx="1396080" cy="228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000">
                <a:solidFill>
                  <a:srgbClr val="9A5315"/>
                </a:solidFill>
                <a:latin typeface="Segoe Print"/>
              </a:rPr>
              <a:t>30.4.13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ftr"/>
          </p:nvPr>
        </p:nvSpPr>
        <p:spPr>
          <a:xfrm>
            <a:off x="1979640" y="6019920"/>
            <a:ext cx="5943240" cy="2282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sldNum"/>
          </p:nvPr>
        </p:nvSpPr>
        <p:spPr>
          <a:xfrm>
            <a:off x="1065240" y="6019920"/>
            <a:ext cx="761760" cy="228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A130920-173B-49B7-AFFC-C2AD07F06A8A}" type="slidenum">
              <a:rPr lang="ru-RU" sz="1000">
                <a:solidFill>
                  <a:srgbClr val="9A5315"/>
                </a:solidFill>
                <a:latin typeface="Segoe Prin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15" name="CustomShape 4"/>
          <p:cNvSpPr/>
          <p:nvPr/>
        </p:nvSpPr>
        <p:spPr>
          <a:xfrm rot="16200000">
            <a:off x="2803320" y="4188240"/>
            <a:ext cx="15120" cy="3087000"/>
          </a:xfrm>
          <a:prstGeom prst="rect">
            <a:avLst/>
          </a:prstGeom>
        </p:spPr>
      </p:sp>
      <p:sp>
        <p:nvSpPr>
          <p:cNvPr id="116" name="CustomShape 5"/>
          <p:cNvSpPr/>
          <p:nvPr/>
        </p:nvSpPr>
        <p:spPr>
          <a:xfrm rot="16200000">
            <a:off x="-1224360" y="3274920"/>
            <a:ext cx="3827520" cy="18000"/>
          </a:xfrm>
          <a:prstGeom prst="rect">
            <a:avLst/>
          </a:prstGeom>
        </p:spPr>
      </p:sp>
      <p:sp>
        <p:nvSpPr>
          <p:cNvPr id="117" name="CustomShape 6"/>
          <p:cNvSpPr/>
          <p:nvPr/>
        </p:nvSpPr>
        <p:spPr>
          <a:xfrm rot="16200000">
            <a:off x="2976840" y="3299400"/>
            <a:ext cx="3836520" cy="18000"/>
          </a:xfrm>
          <a:prstGeom prst="rect">
            <a:avLst/>
          </a:prstGeom>
        </p:spPr>
      </p:sp>
      <p:sp>
        <p:nvSpPr>
          <p:cNvPr id="118" name="CustomShape 7"/>
          <p:cNvSpPr/>
          <p:nvPr/>
        </p:nvSpPr>
        <p:spPr>
          <a:xfrm rot="16200000">
            <a:off x="2778120" y="-651240"/>
            <a:ext cx="12960" cy="3034440"/>
          </a:xfrm>
          <a:prstGeom prst="rect">
            <a:avLst/>
          </a:prstGeom>
        </p:spPr>
      </p:sp>
      <p:sp>
        <p:nvSpPr>
          <p:cNvPr id="119" name="CustomShape 8"/>
          <p:cNvSpPr/>
          <p:nvPr/>
        </p:nvSpPr>
        <p:spPr>
          <a:xfrm rot="16200000">
            <a:off x="618480" y="5322960"/>
            <a:ext cx="477000" cy="524880"/>
          </a:xfrm>
          <a:prstGeom prst="rect">
            <a:avLst/>
          </a:prstGeom>
        </p:spPr>
      </p:sp>
      <p:sp>
        <p:nvSpPr>
          <p:cNvPr id="120" name="CustomShape 9"/>
          <p:cNvSpPr/>
          <p:nvPr/>
        </p:nvSpPr>
        <p:spPr>
          <a:xfrm rot="16200000">
            <a:off x="630000" y="5324760"/>
            <a:ext cx="477000" cy="512280"/>
          </a:xfrm>
          <a:prstGeom prst="rect">
            <a:avLst/>
          </a:prstGeom>
        </p:spPr>
      </p:sp>
      <p:sp>
        <p:nvSpPr>
          <p:cNvPr id="121" name="CustomShape 10"/>
          <p:cNvSpPr/>
          <p:nvPr/>
        </p:nvSpPr>
        <p:spPr>
          <a:xfrm rot="16200000">
            <a:off x="4488120" y="5321160"/>
            <a:ext cx="507960" cy="519840"/>
          </a:xfrm>
          <a:prstGeom prst="rect">
            <a:avLst/>
          </a:prstGeom>
        </p:spPr>
      </p:sp>
      <p:sp>
        <p:nvSpPr>
          <p:cNvPr id="122" name="CustomShape 11"/>
          <p:cNvSpPr/>
          <p:nvPr/>
        </p:nvSpPr>
        <p:spPr>
          <a:xfrm rot="16200000">
            <a:off x="4504320" y="5321160"/>
            <a:ext cx="470520" cy="534960"/>
          </a:xfrm>
          <a:prstGeom prst="rect">
            <a:avLst/>
          </a:prstGeom>
        </p:spPr>
      </p:sp>
      <p:sp>
        <p:nvSpPr>
          <p:cNvPr id="123" name="CustomShape 12"/>
          <p:cNvSpPr/>
          <p:nvPr/>
        </p:nvSpPr>
        <p:spPr>
          <a:xfrm rot="16200000">
            <a:off x="4462920" y="771480"/>
            <a:ext cx="468000" cy="519840"/>
          </a:xfrm>
          <a:prstGeom prst="rect">
            <a:avLst/>
          </a:prstGeom>
        </p:spPr>
      </p:sp>
      <p:sp>
        <p:nvSpPr>
          <p:cNvPr id="124" name="CustomShape 13"/>
          <p:cNvSpPr/>
          <p:nvPr/>
        </p:nvSpPr>
        <p:spPr>
          <a:xfrm rot="16200000">
            <a:off x="4455360" y="786600"/>
            <a:ext cx="468000" cy="489600"/>
          </a:xfrm>
          <a:prstGeom prst="rect">
            <a:avLst/>
          </a:prstGeom>
        </p:spPr>
      </p:sp>
      <p:sp>
        <p:nvSpPr>
          <p:cNvPr id="125" name="CustomShape 14"/>
          <p:cNvSpPr/>
          <p:nvPr/>
        </p:nvSpPr>
        <p:spPr>
          <a:xfrm rot="16200000">
            <a:off x="665280" y="721080"/>
            <a:ext cx="423720" cy="545040"/>
          </a:xfrm>
          <a:prstGeom prst="rect">
            <a:avLst/>
          </a:prstGeom>
        </p:spPr>
      </p:sp>
      <p:sp>
        <p:nvSpPr>
          <p:cNvPr id="126" name="CustomShape 15"/>
          <p:cNvSpPr/>
          <p:nvPr/>
        </p:nvSpPr>
        <p:spPr>
          <a:xfrm rot="16200000">
            <a:off x="674640" y="749880"/>
            <a:ext cx="428040" cy="492120"/>
          </a:xfrm>
          <a:prstGeom prst="rect">
            <a:avLst/>
          </a:prstGeom>
        </p:spPr>
      </p:sp>
      <p:sp>
        <p:nvSpPr>
          <p:cNvPr id="127" name="PlaceHolder 16"/>
          <p:cNvSpPr>
            <a:spLocks noGrp="1"/>
          </p:cNvSpPr>
          <p:nvPr>
            <p:ph type="body"/>
          </p:nvPr>
        </p:nvSpPr>
        <p:spPr>
          <a:xfrm>
            <a:off x="840960" y="1020240"/>
            <a:ext cx="38858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128" name="CustomShape 17"/>
          <p:cNvSpPr/>
          <p:nvPr/>
        </p:nvSpPr>
        <p:spPr>
          <a:xfrm>
            <a:off x="5386680" y="720000"/>
            <a:ext cx="10080" cy="1896480"/>
          </a:xfrm>
          <a:prstGeom prst="rect">
            <a:avLst/>
          </a:prstGeom>
        </p:spPr>
      </p:sp>
      <p:sp>
        <p:nvSpPr>
          <p:cNvPr id="129" name="CustomShape 18"/>
          <p:cNvSpPr/>
          <p:nvPr/>
        </p:nvSpPr>
        <p:spPr>
          <a:xfrm>
            <a:off x="5749920" y="2966760"/>
            <a:ext cx="2567160" cy="10440"/>
          </a:xfrm>
          <a:prstGeom prst="rect">
            <a:avLst/>
          </a:prstGeom>
        </p:spPr>
      </p:sp>
      <p:sp>
        <p:nvSpPr>
          <p:cNvPr id="130" name="CustomShape 19"/>
          <p:cNvSpPr/>
          <p:nvPr/>
        </p:nvSpPr>
        <p:spPr>
          <a:xfrm>
            <a:off x="5730480" y="382320"/>
            <a:ext cx="2573280" cy="10440"/>
          </a:xfrm>
          <a:prstGeom prst="rect">
            <a:avLst/>
          </a:prstGeom>
        </p:spPr>
      </p:sp>
      <p:sp>
        <p:nvSpPr>
          <p:cNvPr id="131" name="CustomShape 20"/>
          <p:cNvSpPr/>
          <p:nvPr/>
        </p:nvSpPr>
        <p:spPr>
          <a:xfrm>
            <a:off x="8651160" y="752400"/>
            <a:ext cx="8640" cy="1864080"/>
          </a:xfrm>
          <a:prstGeom prst="rect">
            <a:avLst/>
          </a:prstGeom>
        </p:spPr>
      </p:sp>
      <p:sp>
        <p:nvSpPr>
          <p:cNvPr id="132" name="CustomShape 21"/>
          <p:cNvSpPr/>
          <p:nvPr/>
        </p:nvSpPr>
        <p:spPr>
          <a:xfrm>
            <a:off x="5329800" y="2707560"/>
            <a:ext cx="319680" cy="321840"/>
          </a:xfrm>
          <a:prstGeom prst="rect">
            <a:avLst/>
          </a:prstGeom>
        </p:spPr>
      </p:sp>
      <p:sp>
        <p:nvSpPr>
          <p:cNvPr id="133" name="CustomShape 22"/>
          <p:cNvSpPr/>
          <p:nvPr/>
        </p:nvSpPr>
        <p:spPr>
          <a:xfrm>
            <a:off x="5333040" y="2704680"/>
            <a:ext cx="319680" cy="314280"/>
          </a:xfrm>
          <a:prstGeom prst="rect">
            <a:avLst/>
          </a:prstGeom>
        </p:spPr>
      </p:sp>
      <p:sp>
        <p:nvSpPr>
          <p:cNvPr id="134" name="CustomShape 23"/>
          <p:cNvSpPr/>
          <p:nvPr/>
        </p:nvSpPr>
        <p:spPr>
          <a:xfrm>
            <a:off x="5322600" y="322200"/>
            <a:ext cx="340560" cy="318960"/>
          </a:xfrm>
          <a:prstGeom prst="rect">
            <a:avLst/>
          </a:prstGeom>
        </p:spPr>
      </p:sp>
      <p:sp>
        <p:nvSpPr>
          <p:cNvPr id="135" name="CustomShape 24"/>
          <p:cNvSpPr/>
          <p:nvPr/>
        </p:nvSpPr>
        <p:spPr>
          <a:xfrm>
            <a:off x="5329800" y="319320"/>
            <a:ext cx="315360" cy="327960"/>
          </a:xfrm>
          <a:prstGeom prst="rect">
            <a:avLst/>
          </a:prstGeom>
        </p:spPr>
      </p:sp>
      <p:sp>
        <p:nvSpPr>
          <p:cNvPr id="136" name="CustomShape 25"/>
          <p:cNvSpPr/>
          <p:nvPr/>
        </p:nvSpPr>
        <p:spPr>
          <a:xfrm>
            <a:off x="8387280" y="349920"/>
            <a:ext cx="313920" cy="318960"/>
          </a:xfrm>
          <a:prstGeom prst="rect">
            <a:avLst/>
          </a:prstGeom>
        </p:spPr>
      </p:sp>
      <p:sp>
        <p:nvSpPr>
          <p:cNvPr id="137" name="CustomShape 26"/>
          <p:cNvSpPr/>
          <p:nvPr/>
        </p:nvSpPr>
        <p:spPr>
          <a:xfrm>
            <a:off x="8387280" y="363960"/>
            <a:ext cx="313920" cy="300240"/>
          </a:xfrm>
          <a:prstGeom prst="rect">
            <a:avLst/>
          </a:prstGeom>
        </p:spPr>
      </p:sp>
      <p:sp>
        <p:nvSpPr>
          <p:cNvPr id="138" name="CustomShape 27"/>
          <p:cNvSpPr/>
          <p:nvPr/>
        </p:nvSpPr>
        <p:spPr>
          <a:xfrm>
            <a:off x="8427600" y="2689200"/>
            <a:ext cx="284040" cy="334080"/>
          </a:xfrm>
          <a:prstGeom prst="rect">
            <a:avLst/>
          </a:prstGeom>
        </p:spPr>
      </p:sp>
      <p:sp>
        <p:nvSpPr>
          <p:cNvPr id="139" name="CustomShape 28"/>
          <p:cNvSpPr/>
          <p:nvPr/>
        </p:nvSpPr>
        <p:spPr>
          <a:xfrm>
            <a:off x="8424720" y="2698560"/>
            <a:ext cx="286920" cy="302040"/>
          </a:xfrm>
          <a:prstGeom prst="rect">
            <a:avLst/>
          </a:prstGeom>
        </p:spPr>
      </p:sp>
      <p:sp>
        <p:nvSpPr>
          <p:cNvPr id="140" name="PlaceHolder 29"/>
          <p:cNvSpPr>
            <a:spLocks noGrp="1"/>
          </p:cNvSpPr>
          <p:nvPr>
            <p:ph type="body"/>
          </p:nvPr>
        </p:nvSpPr>
        <p:spPr>
          <a:xfrm>
            <a:off x="5546880" y="529560"/>
            <a:ext cx="2993040" cy="2305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141" name="CustomShape 30"/>
          <p:cNvSpPr/>
          <p:nvPr/>
        </p:nvSpPr>
        <p:spPr>
          <a:xfrm>
            <a:off x="5386680" y="3837240"/>
            <a:ext cx="10080" cy="1896480"/>
          </a:xfrm>
          <a:prstGeom prst="rect">
            <a:avLst/>
          </a:prstGeom>
        </p:spPr>
      </p:sp>
      <p:sp>
        <p:nvSpPr>
          <p:cNvPr id="142" name="CustomShape 31"/>
          <p:cNvSpPr/>
          <p:nvPr/>
        </p:nvSpPr>
        <p:spPr>
          <a:xfrm>
            <a:off x="5749920" y="6083640"/>
            <a:ext cx="2567160" cy="10440"/>
          </a:xfrm>
          <a:prstGeom prst="rect">
            <a:avLst/>
          </a:prstGeom>
        </p:spPr>
      </p:sp>
      <p:sp>
        <p:nvSpPr>
          <p:cNvPr id="143" name="CustomShape 32"/>
          <p:cNvSpPr/>
          <p:nvPr/>
        </p:nvSpPr>
        <p:spPr>
          <a:xfrm>
            <a:off x="5730480" y="3499200"/>
            <a:ext cx="2573280" cy="10440"/>
          </a:xfrm>
          <a:prstGeom prst="rect">
            <a:avLst/>
          </a:prstGeom>
        </p:spPr>
      </p:sp>
      <p:sp>
        <p:nvSpPr>
          <p:cNvPr id="144" name="CustomShape 33"/>
          <p:cNvSpPr/>
          <p:nvPr/>
        </p:nvSpPr>
        <p:spPr>
          <a:xfrm>
            <a:off x="8651160" y="3869280"/>
            <a:ext cx="8640" cy="1864080"/>
          </a:xfrm>
          <a:prstGeom prst="rect">
            <a:avLst/>
          </a:prstGeom>
        </p:spPr>
      </p:sp>
      <p:sp>
        <p:nvSpPr>
          <p:cNvPr id="145" name="CustomShape 34"/>
          <p:cNvSpPr/>
          <p:nvPr/>
        </p:nvSpPr>
        <p:spPr>
          <a:xfrm>
            <a:off x="5329800" y="5824800"/>
            <a:ext cx="319680" cy="321840"/>
          </a:xfrm>
          <a:prstGeom prst="rect">
            <a:avLst/>
          </a:prstGeom>
        </p:spPr>
      </p:sp>
      <p:sp>
        <p:nvSpPr>
          <p:cNvPr id="146" name="CustomShape 35"/>
          <p:cNvSpPr/>
          <p:nvPr/>
        </p:nvSpPr>
        <p:spPr>
          <a:xfrm>
            <a:off x="5333040" y="5821560"/>
            <a:ext cx="319680" cy="314280"/>
          </a:xfrm>
          <a:prstGeom prst="rect">
            <a:avLst/>
          </a:prstGeom>
        </p:spPr>
      </p:sp>
      <p:sp>
        <p:nvSpPr>
          <p:cNvPr id="147" name="CustomShape 36"/>
          <p:cNvSpPr/>
          <p:nvPr/>
        </p:nvSpPr>
        <p:spPr>
          <a:xfrm>
            <a:off x="5322600" y="3439080"/>
            <a:ext cx="340560" cy="318960"/>
          </a:xfrm>
          <a:prstGeom prst="rect">
            <a:avLst/>
          </a:prstGeom>
        </p:spPr>
      </p:sp>
      <p:sp>
        <p:nvSpPr>
          <p:cNvPr id="148" name="CustomShape 37"/>
          <p:cNvSpPr/>
          <p:nvPr/>
        </p:nvSpPr>
        <p:spPr>
          <a:xfrm>
            <a:off x="5329800" y="3436200"/>
            <a:ext cx="315360" cy="327960"/>
          </a:xfrm>
          <a:prstGeom prst="rect">
            <a:avLst/>
          </a:prstGeom>
        </p:spPr>
      </p:sp>
      <p:sp>
        <p:nvSpPr>
          <p:cNvPr id="149" name="CustomShape 38"/>
          <p:cNvSpPr/>
          <p:nvPr/>
        </p:nvSpPr>
        <p:spPr>
          <a:xfrm>
            <a:off x="8387280" y="3467160"/>
            <a:ext cx="313920" cy="318960"/>
          </a:xfrm>
          <a:prstGeom prst="rect">
            <a:avLst/>
          </a:prstGeom>
        </p:spPr>
      </p:sp>
      <p:sp>
        <p:nvSpPr>
          <p:cNvPr id="150" name="CustomShape 39"/>
          <p:cNvSpPr/>
          <p:nvPr/>
        </p:nvSpPr>
        <p:spPr>
          <a:xfrm>
            <a:off x="8387280" y="3480840"/>
            <a:ext cx="313920" cy="300240"/>
          </a:xfrm>
          <a:prstGeom prst="rect">
            <a:avLst/>
          </a:prstGeom>
        </p:spPr>
      </p:sp>
      <p:sp>
        <p:nvSpPr>
          <p:cNvPr id="151" name="CustomShape 40"/>
          <p:cNvSpPr/>
          <p:nvPr/>
        </p:nvSpPr>
        <p:spPr>
          <a:xfrm>
            <a:off x="8427600" y="5806080"/>
            <a:ext cx="284040" cy="334080"/>
          </a:xfrm>
          <a:prstGeom prst="rect">
            <a:avLst/>
          </a:prstGeom>
        </p:spPr>
      </p:sp>
      <p:sp>
        <p:nvSpPr>
          <p:cNvPr id="152" name="CustomShape 41"/>
          <p:cNvSpPr/>
          <p:nvPr/>
        </p:nvSpPr>
        <p:spPr>
          <a:xfrm>
            <a:off x="8424720" y="5815440"/>
            <a:ext cx="286920" cy="302040"/>
          </a:xfrm>
          <a:prstGeom prst="rect">
            <a:avLst/>
          </a:prstGeom>
        </p:spPr>
      </p:sp>
      <p:sp>
        <p:nvSpPr>
          <p:cNvPr id="153" name="PlaceHolder 42"/>
          <p:cNvSpPr>
            <a:spLocks noGrp="1"/>
          </p:cNvSpPr>
          <p:nvPr>
            <p:ph type="body"/>
          </p:nvPr>
        </p:nvSpPr>
        <p:spPr>
          <a:xfrm>
            <a:off x="5546880" y="3646440"/>
            <a:ext cx="2993040" cy="2305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154" name="PlaceHolder 43"/>
          <p:cNvSpPr>
            <a:spLocks noGrp="1"/>
          </p:cNvSpPr>
          <p:nvPr>
            <p:ph type="body"/>
          </p:nvPr>
        </p:nvSpPr>
        <p:spPr>
          <a:xfrm>
            <a:off x="9066240" y="2048760"/>
            <a:ext cx="2285640" cy="251424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55" name="PlaceHolder 4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Для правки текста заголовка щелкните мышью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dt"/>
          </p:nvPr>
        </p:nvSpPr>
        <p:spPr>
          <a:xfrm>
            <a:off x="8075520" y="6019920"/>
            <a:ext cx="1396080" cy="228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9A5315"/>
                </a:solidFill>
                <a:latin typeface="Segoe Print"/>
              </a:rPr>
              <a:t>30.4.13</a:t>
            </a:r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ftr"/>
          </p:nvPr>
        </p:nvSpPr>
        <p:spPr>
          <a:xfrm>
            <a:off x="1979640" y="6019920"/>
            <a:ext cx="5943240" cy="2282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sldNum"/>
          </p:nvPr>
        </p:nvSpPr>
        <p:spPr>
          <a:xfrm>
            <a:off x="1065240" y="6019920"/>
            <a:ext cx="761760" cy="228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C0BD81F-6BF7-4C84-A49A-F695FFBAFDDB}" type="slidenum">
              <a:rPr lang="ru-RU" sz="1000">
                <a:solidFill>
                  <a:srgbClr val="9A5315"/>
                </a:solidFill>
                <a:latin typeface="Segoe Prin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91" name="CustomShape 4"/>
          <p:cNvSpPr/>
          <p:nvPr/>
        </p:nvSpPr>
        <p:spPr>
          <a:xfrm>
            <a:off x="675000" y="1285920"/>
            <a:ext cx="15840" cy="2655360"/>
          </a:xfrm>
          <a:prstGeom prst="rect">
            <a:avLst/>
          </a:prstGeom>
        </p:spPr>
      </p:sp>
      <p:sp>
        <p:nvSpPr>
          <p:cNvPr id="192" name="CustomShape 5"/>
          <p:cNvSpPr/>
          <p:nvPr/>
        </p:nvSpPr>
        <p:spPr>
          <a:xfrm>
            <a:off x="1245240" y="4431600"/>
            <a:ext cx="4028760" cy="14760"/>
          </a:xfrm>
          <a:prstGeom prst="rect">
            <a:avLst/>
          </a:prstGeom>
        </p:spPr>
      </p:sp>
      <p:sp>
        <p:nvSpPr>
          <p:cNvPr id="193" name="CustomShape 6"/>
          <p:cNvSpPr/>
          <p:nvPr/>
        </p:nvSpPr>
        <p:spPr>
          <a:xfrm>
            <a:off x="1214640" y="813240"/>
            <a:ext cx="4038120" cy="14760"/>
          </a:xfrm>
          <a:prstGeom prst="rect">
            <a:avLst/>
          </a:prstGeom>
        </p:spPr>
      </p:sp>
      <p:sp>
        <p:nvSpPr>
          <p:cNvPr id="194" name="CustomShape 7"/>
          <p:cNvSpPr/>
          <p:nvPr/>
        </p:nvSpPr>
        <p:spPr>
          <a:xfrm>
            <a:off x="5797440" y="1331280"/>
            <a:ext cx="13680" cy="2610000"/>
          </a:xfrm>
          <a:prstGeom prst="rect">
            <a:avLst/>
          </a:prstGeom>
        </p:spPr>
      </p:sp>
      <p:sp>
        <p:nvSpPr>
          <p:cNvPr id="195" name="CustomShape 8"/>
          <p:cNvSpPr/>
          <p:nvPr/>
        </p:nvSpPr>
        <p:spPr>
          <a:xfrm>
            <a:off x="586080" y="4069080"/>
            <a:ext cx="502200" cy="450720"/>
          </a:xfrm>
          <a:prstGeom prst="rect">
            <a:avLst/>
          </a:prstGeom>
        </p:spPr>
      </p:sp>
      <p:sp>
        <p:nvSpPr>
          <p:cNvPr id="196" name="CustomShape 9"/>
          <p:cNvSpPr/>
          <p:nvPr/>
        </p:nvSpPr>
        <p:spPr>
          <a:xfrm>
            <a:off x="590760" y="4064760"/>
            <a:ext cx="502200" cy="439920"/>
          </a:xfrm>
          <a:prstGeom prst="rect">
            <a:avLst/>
          </a:prstGeom>
        </p:spPr>
      </p:sp>
      <p:sp>
        <p:nvSpPr>
          <p:cNvPr id="197" name="CustomShape 10"/>
          <p:cNvSpPr/>
          <p:nvPr/>
        </p:nvSpPr>
        <p:spPr>
          <a:xfrm>
            <a:off x="574560" y="729000"/>
            <a:ext cx="534960" cy="446400"/>
          </a:xfrm>
          <a:prstGeom prst="rect">
            <a:avLst/>
          </a:prstGeom>
        </p:spPr>
      </p:sp>
      <p:sp>
        <p:nvSpPr>
          <p:cNvPr id="198" name="CustomShape 11"/>
          <p:cNvSpPr/>
          <p:nvPr/>
        </p:nvSpPr>
        <p:spPr>
          <a:xfrm>
            <a:off x="586080" y="724680"/>
            <a:ext cx="495000" cy="459360"/>
          </a:xfrm>
          <a:prstGeom prst="rect">
            <a:avLst/>
          </a:prstGeom>
        </p:spPr>
      </p:sp>
      <p:sp>
        <p:nvSpPr>
          <p:cNvPr id="199" name="CustomShape 12"/>
          <p:cNvSpPr/>
          <p:nvPr/>
        </p:nvSpPr>
        <p:spPr>
          <a:xfrm>
            <a:off x="5383800" y="767880"/>
            <a:ext cx="492840" cy="446400"/>
          </a:xfrm>
          <a:prstGeom prst="rect">
            <a:avLst/>
          </a:prstGeom>
        </p:spPr>
      </p:sp>
      <p:sp>
        <p:nvSpPr>
          <p:cNvPr id="200" name="CustomShape 13"/>
          <p:cNvSpPr/>
          <p:nvPr/>
        </p:nvSpPr>
        <p:spPr>
          <a:xfrm>
            <a:off x="5383800" y="787320"/>
            <a:ext cx="492840" cy="420480"/>
          </a:xfrm>
          <a:prstGeom prst="rect">
            <a:avLst/>
          </a:prstGeom>
        </p:spPr>
      </p:sp>
      <p:sp>
        <p:nvSpPr>
          <p:cNvPr id="201" name="CustomShape 14"/>
          <p:cNvSpPr/>
          <p:nvPr/>
        </p:nvSpPr>
        <p:spPr>
          <a:xfrm>
            <a:off x="5447160" y="4043160"/>
            <a:ext cx="446040" cy="468000"/>
          </a:xfrm>
          <a:prstGeom prst="rect">
            <a:avLst/>
          </a:prstGeom>
        </p:spPr>
      </p:sp>
      <p:sp>
        <p:nvSpPr>
          <p:cNvPr id="202" name="CustomShape 15"/>
          <p:cNvSpPr/>
          <p:nvPr/>
        </p:nvSpPr>
        <p:spPr>
          <a:xfrm>
            <a:off x="5442480" y="4056120"/>
            <a:ext cx="450720" cy="422640"/>
          </a:xfrm>
          <a:prstGeom prst="rect">
            <a:avLst/>
          </a:prstGeom>
        </p:spPr>
      </p:sp>
      <p:sp>
        <p:nvSpPr>
          <p:cNvPr id="203" name="CustomShape 16"/>
          <p:cNvSpPr/>
          <p:nvPr/>
        </p:nvSpPr>
        <p:spPr>
          <a:xfrm>
            <a:off x="6385680" y="1285920"/>
            <a:ext cx="15840" cy="2655360"/>
          </a:xfrm>
          <a:prstGeom prst="rect">
            <a:avLst/>
          </a:prstGeom>
        </p:spPr>
      </p:sp>
      <p:sp>
        <p:nvSpPr>
          <p:cNvPr id="204" name="CustomShape 17"/>
          <p:cNvSpPr/>
          <p:nvPr/>
        </p:nvSpPr>
        <p:spPr>
          <a:xfrm>
            <a:off x="6955920" y="4431600"/>
            <a:ext cx="4028760" cy="14760"/>
          </a:xfrm>
          <a:prstGeom prst="rect">
            <a:avLst/>
          </a:prstGeom>
        </p:spPr>
      </p:sp>
      <p:sp>
        <p:nvSpPr>
          <p:cNvPr id="205" name="CustomShape 18"/>
          <p:cNvSpPr/>
          <p:nvPr/>
        </p:nvSpPr>
        <p:spPr>
          <a:xfrm>
            <a:off x="6925320" y="813240"/>
            <a:ext cx="4038120" cy="14760"/>
          </a:xfrm>
          <a:prstGeom prst="rect">
            <a:avLst/>
          </a:prstGeom>
        </p:spPr>
      </p:sp>
      <p:sp>
        <p:nvSpPr>
          <p:cNvPr id="206" name="CustomShape 19"/>
          <p:cNvSpPr/>
          <p:nvPr/>
        </p:nvSpPr>
        <p:spPr>
          <a:xfrm>
            <a:off x="11508120" y="1331280"/>
            <a:ext cx="13680" cy="2610000"/>
          </a:xfrm>
          <a:prstGeom prst="rect">
            <a:avLst/>
          </a:prstGeom>
        </p:spPr>
      </p:sp>
      <p:sp>
        <p:nvSpPr>
          <p:cNvPr id="207" name="CustomShape 20"/>
          <p:cNvSpPr/>
          <p:nvPr/>
        </p:nvSpPr>
        <p:spPr>
          <a:xfrm>
            <a:off x="6296760" y="4069080"/>
            <a:ext cx="502200" cy="450720"/>
          </a:xfrm>
          <a:prstGeom prst="rect">
            <a:avLst/>
          </a:prstGeom>
        </p:spPr>
      </p:sp>
      <p:sp>
        <p:nvSpPr>
          <p:cNvPr id="208" name="CustomShape 21"/>
          <p:cNvSpPr/>
          <p:nvPr/>
        </p:nvSpPr>
        <p:spPr>
          <a:xfrm>
            <a:off x="6301440" y="4064760"/>
            <a:ext cx="502200" cy="439920"/>
          </a:xfrm>
          <a:prstGeom prst="rect">
            <a:avLst/>
          </a:prstGeom>
        </p:spPr>
      </p:sp>
      <p:sp>
        <p:nvSpPr>
          <p:cNvPr id="209" name="CustomShape 22"/>
          <p:cNvSpPr/>
          <p:nvPr/>
        </p:nvSpPr>
        <p:spPr>
          <a:xfrm>
            <a:off x="6285240" y="729000"/>
            <a:ext cx="534960" cy="446400"/>
          </a:xfrm>
          <a:prstGeom prst="rect">
            <a:avLst/>
          </a:prstGeom>
        </p:spPr>
      </p:sp>
      <p:sp>
        <p:nvSpPr>
          <p:cNvPr id="210" name="CustomShape 23"/>
          <p:cNvSpPr/>
          <p:nvPr/>
        </p:nvSpPr>
        <p:spPr>
          <a:xfrm>
            <a:off x="6296760" y="724680"/>
            <a:ext cx="495000" cy="459360"/>
          </a:xfrm>
          <a:prstGeom prst="rect">
            <a:avLst/>
          </a:prstGeom>
        </p:spPr>
      </p:sp>
      <p:sp>
        <p:nvSpPr>
          <p:cNvPr id="211" name="CustomShape 24"/>
          <p:cNvSpPr/>
          <p:nvPr/>
        </p:nvSpPr>
        <p:spPr>
          <a:xfrm>
            <a:off x="11094480" y="767880"/>
            <a:ext cx="492840" cy="446400"/>
          </a:xfrm>
          <a:prstGeom prst="rect">
            <a:avLst/>
          </a:prstGeom>
        </p:spPr>
      </p:sp>
      <p:sp>
        <p:nvSpPr>
          <p:cNvPr id="212" name="CustomShape 25"/>
          <p:cNvSpPr/>
          <p:nvPr/>
        </p:nvSpPr>
        <p:spPr>
          <a:xfrm>
            <a:off x="11094480" y="787320"/>
            <a:ext cx="492840" cy="420480"/>
          </a:xfrm>
          <a:prstGeom prst="rect">
            <a:avLst/>
          </a:prstGeom>
        </p:spPr>
      </p:sp>
      <p:sp>
        <p:nvSpPr>
          <p:cNvPr id="213" name="CustomShape 26"/>
          <p:cNvSpPr/>
          <p:nvPr/>
        </p:nvSpPr>
        <p:spPr>
          <a:xfrm>
            <a:off x="11157840" y="4043160"/>
            <a:ext cx="446040" cy="468000"/>
          </a:xfrm>
          <a:prstGeom prst="rect">
            <a:avLst/>
          </a:prstGeom>
        </p:spPr>
      </p:sp>
      <p:sp>
        <p:nvSpPr>
          <p:cNvPr id="214" name="CustomShape 27"/>
          <p:cNvSpPr/>
          <p:nvPr/>
        </p:nvSpPr>
        <p:spPr>
          <a:xfrm>
            <a:off x="11153160" y="4056120"/>
            <a:ext cx="450720" cy="422640"/>
          </a:xfrm>
          <a:prstGeom prst="rect">
            <a:avLst/>
          </a:prstGeom>
        </p:spPr>
      </p:sp>
      <p:sp>
        <p:nvSpPr>
          <p:cNvPr id="215" name="PlaceHolder 28"/>
          <p:cNvSpPr>
            <a:spLocks noGrp="1"/>
          </p:cNvSpPr>
          <p:nvPr>
            <p:ph type="body"/>
          </p:nvPr>
        </p:nvSpPr>
        <p:spPr>
          <a:xfrm>
            <a:off x="833760" y="1020240"/>
            <a:ext cx="4800240" cy="3200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216" name="PlaceHolder 29"/>
          <p:cNvSpPr>
            <a:spLocks noGrp="1"/>
          </p:cNvSpPr>
          <p:nvPr>
            <p:ph type="body"/>
          </p:nvPr>
        </p:nvSpPr>
        <p:spPr>
          <a:xfrm>
            <a:off x="6544440" y="1020240"/>
            <a:ext cx="4800240" cy="3200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217" name="PlaceHolder 30"/>
          <p:cNvSpPr>
            <a:spLocks noGrp="1"/>
          </p:cNvSpPr>
          <p:nvPr>
            <p:ph type="body"/>
          </p:nvPr>
        </p:nvSpPr>
        <p:spPr>
          <a:xfrm>
            <a:off x="1052280" y="4648320"/>
            <a:ext cx="4368600" cy="129492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218" name="PlaceHolder 31"/>
          <p:cNvSpPr>
            <a:spLocks noGrp="1"/>
          </p:cNvSpPr>
          <p:nvPr>
            <p:ph type="body"/>
          </p:nvPr>
        </p:nvSpPr>
        <p:spPr>
          <a:xfrm>
            <a:off x="6742800" y="4648320"/>
            <a:ext cx="4368600" cy="129492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219" name="PlaceHolder 3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Для правки текста заголовка щелкните мышью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 rot="16200000" flipV="1">
            <a:off x="-1224000" y="3275280"/>
            <a:ext cx="3827520" cy="1728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53" name="CustomShape 2"/>
          <p:cNvSpPr/>
          <p:nvPr/>
        </p:nvSpPr>
        <p:spPr>
          <a:xfrm rot="16200000" flipV="1">
            <a:off x="4998600" y="3299040"/>
            <a:ext cx="3836520" cy="1728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54" name="CustomShape 3"/>
          <p:cNvSpPr/>
          <p:nvPr/>
        </p:nvSpPr>
        <p:spPr>
          <a:xfrm rot="16200000" flipV="1">
            <a:off x="3804120" y="3167280"/>
            <a:ext cx="15120" cy="512892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55" name="CustomShape 4"/>
          <p:cNvSpPr/>
          <p:nvPr/>
        </p:nvSpPr>
        <p:spPr>
          <a:xfrm rot="16200000" flipV="1">
            <a:off x="3761280" y="-1654560"/>
            <a:ext cx="12960" cy="504108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56" name="CustomShape 5"/>
          <p:cNvSpPr/>
          <p:nvPr/>
        </p:nvSpPr>
        <p:spPr>
          <a:xfrm rot="16200000" flipV="1">
            <a:off x="618840" y="5322600"/>
            <a:ext cx="477000" cy="52416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57" name="CustomShape 6"/>
          <p:cNvSpPr/>
          <p:nvPr/>
        </p:nvSpPr>
        <p:spPr>
          <a:xfrm rot="16200000" flipV="1">
            <a:off x="630360" y="5324400"/>
            <a:ext cx="477000" cy="51156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58" name="CustomShape 7"/>
          <p:cNvSpPr/>
          <p:nvPr/>
        </p:nvSpPr>
        <p:spPr>
          <a:xfrm rot="16200000" flipV="1">
            <a:off x="6509880" y="5320800"/>
            <a:ext cx="507960" cy="51912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59" name="CustomShape 8"/>
          <p:cNvSpPr/>
          <p:nvPr/>
        </p:nvSpPr>
        <p:spPr>
          <a:xfrm rot="16200000" flipV="1">
            <a:off x="6526080" y="5320800"/>
            <a:ext cx="470520" cy="53424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60" name="CustomShape 9"/>
          <p:cNvSpPr/>
          <p:nvPr/>
        </p:nvSpPr>
        <p:spPr>
          <a:xfrm rot="16200000" flipV="1">
            <a:off x="6484680" y="771840"/>
            <a:ext cx="468000" cy="51912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61" name="CustomShape 10"/>
          <p:cNvSpPr/>
          <p:nvPr/>
        </p:nvSpPr>
        <p:spPr>
          <a:xfrm rot="16200000" flipV="1">
            <a:off x="6477120" y="786960"/>
            <a:ext cx="468000" cy="48888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62" name="CustomShape 11"/>
          <p:cNvSpPr/>
          <p:nvPr/>
        </p:nvSpPr>
        <p:spPr>
          <a:xfrm rot="16200000" flipV="1">
            <a:off x="665640" y="720720"/>
            <a:ext cx="423720" cy="54432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63" name="CustomShape 12"/>
          <p:cNvSpPr/>
          <p:nvPr/>
        </p:nvSpPr>
        <p:spPr>
          <a:xfrm rot="16200000" flipV="1">
            <a:off x="675000" y="749520"/>
            <a:ext cx="428040" cy="491400"/>
          </a:xfrm>
          <a:prstGeom prst="rect">
            <a:avLst/>
          </a:prstGeom>
          <a:solidFill>
            <a:srgbClr val="4D2A0B"/>
          </a:solidFill>
        </p:spPr>
      </p:sp>
      <p:sp>
        <p:nvSpPr>
          <p:cNvPr id="264" name="PlaceHolder 13"/>
          <p:cNvSpPr>
            <a:spLocks noGrp="1"/>
          </p:cNvSpPr>
          <p:nvPr>
            <p:ph type="title"/>
          </p:nvPr>
        </p:nvSpPr>
        <p:spPr>
          <a:xfrm>
            <a:off x="7493040" y="1330200"/>
            <a:ext cx="3840120" cy="2102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4D2A0B"/>
                </a:solidFill>
                <a:latin typeface="Segoe Prin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65" name="PlaceHolder 14"/>
          <p:cNvSpPr>
            <a:spLocks noGrp="1"/>
          </p:cNvSpPr>
          <p:nvPr>
            <p:ph type="body"/>
          </p:nvPr>
        </p:nvSpPr>
        <p:spPr>
          <a:xfrm>
            <a:off x="836640" y="1031040"/>
            <a:ext cx="5943240" cy="45716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3200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200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200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200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200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200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9A5315"/>
                </a:solidFill>
                <a:latin typeface="Segoe Print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266" name="PlaceHolder 15"/>
          <p:cNvSpPr>
            <a:spLocks noGrp="1"/>
          </p:cNvSpPr>
          <p:nvPr>
            <p:ph type="body"/>
          </p:nvPr>
        </p:nvSpPr>
        <p:spPr>
          <a:xfrm>
            <a:off x="7493040" y="3555360"/>
            <a:ext cx="3840120" cy="216828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9A5315"/>
                </a:solidFill>
                <a:latin typeface="Segoe Print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267" name="PlaceHolder 16"/>
          <p:cNvSpPr>
            <a:spLocks noGrp="1"/>
          </p:cNvSpPr>
          <p:nvPr>
            <p:ph type="dt"/>
          </p:nvPr>
        </p:nvSpPr>
        <p:spPr>
          <a:xfrm>
            <a:off x="8075520" y="6019920"/>
            <a:ext cx="1396080" cy="228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9A5315"/>
                </a:solidFill>
                <a:latin typeface="Segoe Print"/>
              </a:rPr>
              <a:t>30.4.13</a:t>
            </a:r>
            <a:endParaRPr/>
          </a:p>
        </p:txBody>
      </p:sp>
      <p:sp>
        <p:nvSpPr>
          <p:cNvPr id="268" name="PlaceHolder 17"/>
          <p:cNvSpPr>
            <a:spLocks noGrp="1"/>
          </p:cNvSpPr>
          <p:nvPr>
            <p:ph type="ftr"/>
          </p:nvPr>
        </p:nvSpPr>
        <p:spPr>
          <a:xfrm>
            <a:off x="1979640" y="6019920"/>
            <a:ext cx="5943240" cy="2282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69" name="PlaceHolder 18"/>
          <p:cNvSpPr>
            <a:spLocks noGrp="1"/>
          </p:cNvSpPr>
          <p:nvPr>
            <p:ph type="sldNum"/>
          </p:nvPr>
        </p:nvSpPr>
        <p:spPr>
          <a:xfrm>
            <a:off x="1065240" y="6019920"/>
            <a:ext cx="761760" cy="228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7E20A19-7500-4563-8833-98CDDA86C152}" type="slidenum">
              <a:rPr lang="ru-RU" sz="1000">
                <a:solidFill>
                  <a:srgbClr val="9A5315"/>
                </a:solidFill>
                <a:latin typeface="Segoe Prin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640" cy="1828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4D2A0B"/>
                </a:solidFill>
                <a:latin typeface="Segoe Prin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6857640" cy="9140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400">
                <a:solidFill>
                  <a:srgbClr val="9A5315"/>
                </a:solidFill>
                <a:latin typeface="Segoe Print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>
                <a:solidFill>
                  <a:srgbClr val="9A5315"/>
                </a:solidFill>
                <a:latin typeface="Segoe Print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400">
                <a:solidFill>
                  <a:srgbClr val="9A5315"/>
                </a:solidFill>
                <a:latin typeface="Segoe Print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400">
                <a:solidFill>
                  <a:srgbClr val="9A5315"/>
                </a:solidFill>
                <a:latin typeface="Segoe Print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400">
                <a:solidFill>
                  <a:srgbClr val="9A5315"/>
                </a:solidFill>
                <a:latin typeface="Segoe Print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400">
                <a:solidFill>
                  <a:srgbClr val="9A5315"/>
                </a:solidFill>
                <a:latin typeface="Segoe Print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9A5315"/>
                </a:solidFill>
                <a:latin typeface="Segoe Print"/>
              </a:rPr>
              <a:t>Седьмой уровень структурыОбразец текста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265640" y="1752480"/>
            <a:ext cx="6857640" cy="1828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>
                <a:solidFill>
                  <a:srgbClr val="4D2A0B"/>
                </a:solidFill>
                <a:latin typeface="Segoe Print"/>
              </a:rPr>
              <a:t>Три кита в музыке		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948960" y="5018040"/>
            <a:ext cx="2742840" cy="91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Песня 	</a:t>
            </a:r>
            <a:endParaRPr/>
          </a:p>
        </p:txBody>
      </p:sp>
      <p:sp>
        <p:nvSpPr>
          <p:cNvPr id="338" name="TextShape 2"/>
          <p:cNvSpPr txBox="1"/>
          <p:nvPr/>
        </p:nvSpPr>
        <p:spPr>
          <a:xfrm>
            <a:off x="4707360" y="4582440"/>
            <a:ext cx="2742840" cy="9140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1600" dirty="0" smtClean="0">
              <a:solidFill>
                <a:srgbClr val="9A5315"/>
              </a:solidFill>
              <a:latin typeface="Segoe Print"/>
            </a:endParaRPr>
          </a:p>
          <a:p>
            <a:pPr algn="ctr">
              <a:lnSpc>
                <a:spcPct val="100000"/>
              </a:lnSpc>
            </a:pPr>
            <a:endParaRPr lang="ru-RU" sz="1600" dirty="0">
              <a:solidFill>
                <a:srgbClr val="9A5315"/>
              </a:solidFill>
              <a:latin typeface="Segoe Print"/>
            </a:endParaRPr>
          </a:p>
          <a:p>
            <a:pPr algn="ctr">
              <a:lnSpc>
                <a:spcPct val="100000"/>
              </a:lnSpc>
            </a:pPr>
            <a:endParaRPr lang="ru-RU" sz="1600" dirty="0" smtClean="0">
              <a:solidFill>
                <a:srgbClr val="9A5315"/>
              </a:solidFill>
              <a:latin typeface="Segoe Print"/>
            </a:endParaRPr>
          </a:p>
          <a:p>
            <a:pPr algn="ctr">
              <a:lnSpc>
                <a:spcPct val="100000"/>
              </a:lnSpc>
            </a:pPr>
            <a:r>
              <a:rPr lang="en-US" sz="1600" dirty="0" err="1" smtClean="0">
                <a:solidFill>
                  <a:srgbClr val="9A5315"/>
                </a:solidFill>
                <a:latin typeface="Segoe Print"/>
              </a:rPr>
              <a:t>Танец</a:t>
            </a:r>
            <a:endParaRPr dirty="0"/>
          </a:p>
        </p:txBody>
      </p:sp>
      <p:sp>
        <p:nvSpPr>
          <p:cNvPr id="339" name="TextShape 3"/>
          <p:cNvSpPr txBox="1"/>
          <p:nvPr/>
        </p:nvSpPr>
        <p:spPr>
          <a:xfrm>
            <a:off x="8489880" y="5018040"/>
            <a:ext cx="2742840" cy="9140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1600" dirty="0" smtClean="0">
              <a:solidFill>
                <a:srgbClr val="9A5315"/>
              </a:solidFill>
              <a:latin typeface="Segoe Print"/>
            </a:endParaRPr>
          </a:p>
          <a:p>
            <a:pPr algn="ctr">
              <a:lnSpc>
                <a:spcPct val="100000"/>
              </a:lnSpc>
            </a:pPr>
            <a:endParaRPr lang="ru-RU" sz="1600" dirty="0">
              <a:solidFill>
                <a:srgbClr val="9A5315"/>
              </a:solidFill>
              <a:latin typeface="Segoe Print"/>
            </a:endParaRPr>
          </a:p>
          <a:p>
            <a:pPr algn="ctr">
              <a:lnSpc>
                <a:spcPct val="100000"/>
              </a:lnSpc>
            </a:pPr>
            <a:r>
              <a:rPr lang="en-US" sz="1600" dirty="0" err="1" smtClean="0">
                <a:solidFill>
                  <a:srgbClr val="9A5315"/>
                </a:solidFill>
                <a:latin typeface="Segoe Print"/>
              </a:rPr>
              <a:t>Марш</a:t>
            </a:r>
            <a:endParaRPr dirty="0"/>
          </a:p>
        </p:txBody>
      </p:sp>
      <p:pic>
        <p:nvPicPr>
          <p:cNvPr id="5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809917" y="1465384"/>
            <a:ext cx="2449098" cy="3773879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10808" y="1752303"/>
            <a:ext cx="3039392" cy="32000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7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219200"/>
            <a:ext cx="3422220" cy="38202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5546880" y="529560"/>
            <a:ext cx="2993040" cy="230508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341" name="TextShape 1"/>
          <p:cNvSpPr txBox="1"/>
          <p:nvPr/>
        </p:nvSpPr>
        <p:spPr>
          <a:xfrm>
            <a:off x="9066240" y="3097440"/>
            <a:ext cx="2285640" cy="146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Марш – музыкальный жанр.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С французского «шествие».</a:t>
            </a:r>
            <a:endParaRPr/>
          </a:p>
        </p:txBody>
      </p:sp>
      <p:pic>
        <p:nvPicPr>
          <p:cNvPr id="342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840960" y="1020240"/>
            <a:ext cx="3885840" cy="45716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343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546880" y="3646440"/>
            <a:ext cx="2993040" cy="230508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3760" y="1020240"/>
            <a:ext cx="4800240" cy="32000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345" name="TextShape 1"/>
          <p:cNvSpPr txBox="1"/>
          <p:nvPr/>
        </p:nvSpPr>
        <p:spPr>
          <a:xfrm>
            <a:off x="1052280" y="4648320"/>
            <a:ext cx="436860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Вальс – австрийский и немецкий танец. </a:t>
            </a:r>
            <a:endParaRPr/>
          </a:p>
        </p:txBody>
      </p:sp>
      <p:sp>
        <p:nvSpPr>
          <p:cNvPr id="346" name="TextShape 2"/>
          <p:cNvSpPr txBox="1"/>
          <p:nvPr/>
        </p:nvSpPr>
        <p:spPr>
          <a:xfrm>
            <a:off x="6742800" y="4648320"/>
            <a:ext cx="4368600" cy="1294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9A5315"/>
                </a:solidFill>
                <a:latin typeface="Segoe Print"/>
              </a:rPr>
              <a:t>Полька – старинный чешский народный танец.</a:t>
            </a:r>
            <a:endParaRPr/>
          </a:p>
        </p:txBody>
      </p:sp>
      <p:pic>
        <p:nvPicPr>
          <p:cNvPr id="347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6544440" y="1020240"/>
            <a:ext cx="4800240" cy="32000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7493040" y="1330200"/>
            <a:ext cx="3840120" cy="21027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4D2A0B"/>
                </a:solidFill>
                <a:latin typeface="Segoe Print"/>
              </a:rPr>
              <a:t>Песня</a:t>
            </a:r>
            <a:endParaRPr/>
          </a:p>
        </p:txBody>
      </p:sp>
      <p:pic>
        <p:nvPicPr>
          <p:cNvPr id="349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31087" y="1004146"/>
            <a:ext cx="5169713" cy="45716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265640" y="609480"/>
            <a:ext cx="6857640" cy="3047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4D2A0B"/>
                </a:solidFill>
                <a:latin typeface="Segoe Print"/>
              </a:rPr>
              <a:t>Главное-это научиться слышать разницу в характерах музыки марша, танца и песни.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Произвольный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Вика</cp:lastModifiedBy>
  <cp:revision>2</cp:revision>
  <dcterms:modified xsi:type="dcterms:W3CDTF">2013-09-28T09:06:19Z</dcterms:modified>
</cp:coreProperties>
</file>