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7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50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8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1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0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7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0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1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4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5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1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2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60F-19AA-4568-AE17-FFA0BBC561AF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E86C0-FC45-4AB7-917F-56794C800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36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4500"/>
            <a:ext cx="9001462" cy="2387600"/>
          </a:xfrm>
        </p:spPr>
        <p:txBody>
          <a:bodyPr/>
          <a:lstStyle/>
          <a:p>
            <a:r>
              <a:rPr lang="ru-RU" dirty="0" smtClean="0"/>
              <a:t>Анна Герман-поверь в чудо…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41478" y="5110163"/>
            <a:ext cx="4250522" cy="1747837"/>
          </a:xfrm>
        </p:spPr>
        <p:txBody>
          <a:bodyPr/>
          <a:lstStyle/>
          <a:p>
            <a:r>
              <a:rPr lang="ru-RU" dirty="0" err="1" smtClean="0"/>
              <a:t>Казымбетова</a:t>
            </a:r>
            <a:r>
              <a:rPr lang="ru-RU" dirty="0" smtClean="0"/>
              <a:t> </a:t>
            </a:r>
            <a:r>
              <a:rPr lang="ru-RU" dirty="0" err="1" smtClean="0"/>
              <a:t>Аделия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5 «Б» класс</a:t>
            </a:r>
          </a:p>
          <a:p>
            <a:r>
              <a:rPr lang="ru-RU" dirty="0" smtClean="0"/>
              <a:t>СОШ № 17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7992"/>
            <a:ext cx="4763069" cy="2960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82" y="-1"/>
            <a:ext cx="2950319" cy="48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30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37" y="3603009"/>
            <a:ext cx="4339988" cy="3254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3" y="1771492"/>
            <a:ext cx="3675797" cy="5086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5" y="2384086"/>
            <a:ext cx="2960678" cy="44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же она, Анна </a:t>
            </a:r>
            <a:r>
              <a:rPr lang="ru-RU" dirty="0" err="1" smtClean="0"/>
              <a:t>герман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77" y="1509210"/>
            <a:ext cx="10353762" cy="3695136"/>
          </a:xfrm>
        </p:spPr>
        <p:txBody>
          <a:bodyPr/>
          <a:lstStyle/>
          <a:p>
            <a:r>
              <a:rPr lang="ru-RU" dirty="0" err="1"/>
              <a:t>А́нна</a:t>
            </a:r>
            <a:r>
              <a:rPr lang="ru-RU" dirty="0"/>
              <a:t> </a:t>
            </a:r>
            <a:r>
              <a:rPr lang="ru-RU" dirty="0" err="1"/>
              <a:t>Викто́рия</a:t>
            </a:r>
            <a:r>
              <a:rPr lang="ru-RU" dirty="0"/>
              <a:t> </a:t>
            </a:r>
            <a:r>
              <a:rPr lang="ru-RU" dirty="0" err="1"/>
              <a:t>Ге́рман</a:t>
            </a:r>
            <a:r>
              <a:rPr lang="ru-RU" dirty="0"/>
              <a:t> </a:t>
            </a:r>
            <a:r>
              <a:rPr lang="ru-RU" dirty="0" smtClean="0"/>
              <a:t>14 </a:t>
            </a:r>
            <a:r>
              <a:rPr lang="ru-RU" dirty="0"/>
              <a:t>февраля 1936, Ургенч, Узбекская ССР, СССР — 25 августа 1982, Варшава, Польская Народная Республика) — польская певица и композитор, звезда эстрады 1960-х — начала 1980-х годов, известна в основном как исполнительница песен на разных языках мира, в первую очередь на польском и русском. Выступала в ГДР, ФРГ, ЧССР и СССР, гастролировала по США, Канаде, Великобритании, Австралии, Франции, Португалии, Италии, Венгрии, Монголии. Лауреат национальных и международных фестивалей в Монте-Карло, Висбадене, Братиславе, Сан-Ремо, Неаполе, </a:t>
            </a:r>
            <a:r>
              <a:rPr lang="ru-RU" dirty="0" err="1"/>
              <a:t>Виареджо</a:t>
            </a:r>
            <a:r>
              <a:rPr lang="ru-RU" dirty="0"/>
              <a:t>, Каннах, Остенде, </a:t>
            </a:r>
            <a:r>
              <a:rPr lang="ru-RU" dirty="0" err="1" smtClean="0"/>
              <a:t>Сопоте</a:t>
            </a:r>
            <a:r>
              <a:rPr lang="ru-RU" dirty="0" smtClean="0"/>
              <a:t>, </a:t>
            </a:r>
            <a:r>
              <a:rPr lang="ru-RU" dirty="0" err="1"/>
              <a:t>Ополе</a:t>
            </a:r>
            <a:r>
              <a:rPr lang="ru-RU" dirty="0"/>
              <a:t>, </a:t>
            </a:r>
            <a:r>
              <a:rPr lang="ru-RU" dirty="0" err="1"/>
              <a:t>Колобжеге</a:t>
            </a:r>
            <a:r>
              <a:rPr lang="ru-RU" dirty="0"/>
              <a:t>, </a:t>
            </a:r>
            <a:r>
              <a:rPr lang="ru-RU" dirty="0" err="1"/>
              <a:t>Ольштыне</a:t>
            </a:r>
            <a:r>
              <a:rPr lang="ru-RU" dirty="0"/>
              <a:t>, </a:t>
            </a:r>
            <a:r>
              <a:rPr lang="ru-RU" dirty="0" err="1"/>
              <a:t>Зелёна-Гуре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2" y="4504645"/>
            <a:ext cx="4767617" cy="23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ангела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9210"/>
            <a:ext cx="10353762" cy="3695136"/>
          </a:xfrm>
        </p:spPr>
        <p:txBody>
          <a:bodyPr/>
          <a:lstStyle/>
          <a:p>
            <a:r>
              <a:rPr lang="ru-RU" dirty="0"/>
              <a:t>Личная </a:t>
            </a:r>
            <a:r>
              <a:rPr lang="ru-RU" dirty="0" smtClean="0"/>
              <a:t>жизнь</a:t>
            </a:r>
            <a:endParaRPr lang="ru-RU" dirty="0"/>
          </a:p>
          <a:p>
            <a:r>
              <a:rPr lang="ru-RU" dirty="0"/>
              <a:t>23 марта 1972 года вышла замуж за Збигнева </a:t>
            </a:r>
            <a:r>
              <a:rPr lang="ru-RU" dirty="0" err="1"/>
              <a:t>Тухольского</a:t>
            </a:r>
            <a:r>
              <a:rPr lang="ru-RU" dirty="0"/>
              <a:t>. 27 ноября 1975 года родился сын Збигнев </a:t>
            </a:r>
            <a:r>
              <a:rPr lang="ru-RU" dirty="0" smtClean="0"/>
              <a:t>,ныне </a:t>
            </a:r>
            <a:r>
              <a:rPr lang="ru-RU" dirty="0"/>
              <a:t>учёный</a:t>
            </a:r>
            <a:r>
              <a:rPr lang="ru-RU" dirty="0" smtClean="0"/>
              <a:t>.</a:t>
            </a:r>
          </a:p>
          <a:p>
            <a:r>
              <a:rPr lang="ru-RU" dirty="0"/>
              <a:t>Болезнь и </a:t>
            </a:r>
            <a:r>
              <a:rPr lang="ru-RU" dirty="0" smtClean="0"/>
              <a:t>смерть</a:t>
            </a:r>
            <a:endParaRPr lang="ru-RU" dirty="0"/>
          </a:p>
          <a:p>
            <a:r>
              <a:rPr lang="ru-RU" dirty="0"/>
              <a:t>Скончалась от саркомы в ночь на 26 августа 1982 года в военном госпитале в Варшаве — ровно через 15 лет после катастрофы в Италии. Похоронена на Кальвинистском (евангелическо-реформатском) кладбище </a:t>
            </a:r>
            <a:r>
              <a:rPr lang="ru-RU" dirty="0" smtClean="0"/>
              <a:t>Варшавы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6" y="2382853"/>
            <a:ext cx="2720454" cy="44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3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91070"/>
            <a:ext cx="10153934" cy="648268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Песни для неё писали советские композиторы-песенники </a:t>
            </a:r>
            <a:r>
              <a:rPr lang="ru-RU" dirty="0" err="1"/>
              <a:t>Арно</a:t>
            </a:r>
            <a:r>
              <a:rPr lang="ru-RU" dirty="0"/>
              <a:t> </a:t>
            </a:r>
            <a:r>
              <a:rPr lang="ru-RU" dirty="0" err="1"/>
              <a:t>Бабаджанян</a:t>
            </a:r>
            <a:r>
              <a:rPr lang="ru-RU" dirty="0"/>
              <a:t>, Евгений Птичкин, Александра Пахмутова, Ян Френкель, Оскар </a:t>
            </a:r>
            <a:r>
              <a:rPr lang="ru-RU" dirty="0" err="1"/>
              <a:t>Фельцман</a:t>
            </a:r>
            <a:r>
              <a:rPr lang="ru-RU" dirty="0"/>
              <a:t>, Владимир </a:t>
            </a:r>
            <a:r>
              <a:rPr lang="ru-RU" dirty="0" err="1"/>
              <a:t>Шаинский</a:t>
            </a:r>
            <a:r>
              <a:rPr lang="ru-RU" dirty="0"/>
              <a:t> и другие. Наиболее известны в её исполнении песни: «Надежда» (муз. А. </a:t>
            </a:r>
            <a:r>
              <a:rPr lang="ru-RU" dirty="0" err="1"/>
              <a:t>Пахмутовой</a:t>
            </a:r>
            <a:r>
              <a:rPr lang="ru-RU" dirty="0"/>
              <a:t> на сл. Н. Добронравова), «Когда цвели сады», «Эхо любви», «Случайность», «Гори, гори, моя звезда». Песни в исполнении Анны Герман отличались большой теплотой, задушевностью, певучестью и мелодичностью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Анна была очень популярна среди любителей лирической песни в Советском Союзе 1970—1980-х годов. При жизни в СССР, на фирме «Мелодия» было выпущено пять её долгоиграющих грампластинок, первая из которых вышла в октябре 1968 года и является на сегодняшний день коллекционным филофоническим </a:t>
            </a:r>
            <a:r>
              <a:rPr lang="ru-RU" dirty="0" smtClean="0"/>
              <a:t>раритетом</a:t>
            </a:r>
            <a:endParaRPr lang="ru-RU" dirty="0"/>
          </a:p>
          <a:p>
            <a:r>
              <a:rPr lang="ru-RU" dirty="0"/>
              <a:t>Для исполнения песни Е. Птичкина и Р. Рождественского «Эхо любви» в фильме Евгения Матвеева «Судьба» (1977) была выбрана Анна Герман . Эта песня также стала популярным </a:t>
            </a:r>
            <a:r>
              <a:rPr lang="ru-RU" dirty="0" err="1"/>
              <a:t>синглом</a:t>
            </a:r>
            <a:r>
              <a:rPr lang="ru-RU" dirty="0"/>
              <a:t> советской песни конца 1970-х — начала 1980-х годов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1977 году состоялось историческое выступление Анны Герман на финале фестиваля «Песня года» сразу с двумя песнями. Оба выступления были во втором отделении концерта. Первая песня — «Эхо любви» в дуэте со Львом Лещенко, вторая — «Когда цвели сады» (В. </a:t>
            </a:r>
            <a:r>
              <a:rPr lang="ru-RU" dirty="0" err="1"/>
              <a:t>Шаинский</a:t>
            </a:r>
            <a:r>
              <a:rPr lang="ru-RU" dirty="0"/>
              <a:t> — М. Рябинин). Устроенная зрителями продолжительная овация в зале заставила организаторов фестиваля выйти за жёсткие рамки телевизионного эфира, и песня была исполнена «на бис» (редчайший случай в истории «Песен года»). К сожалению, эта запись безвозвратно утеряна — её нет на телевидении, а скорее всего, и в других архивах. Сохранилась лишь запись песни «Эхо любви».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72" y="3138986"/>
            <a:ext cx="1969827" cy="37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0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56" y="0"/>
            <a:ext cx="10353761" cy="1326321"/>
          </a:xfrm>
        </p:spPr>
        <p:txBody>
          <a:bodyPr/>
          <a:lstStyle/>
          <a:p>
            <a:r>
              <a:rPr lang="ru-RU" dirty="0" smtClean="0"/>
              <a:t>Что-это за голос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0310"/>
            <a:ext cx="10085696" cy="5397689"/>
          </a:xfrm>
        </p:spPr>
        <p:txBody>
          <a:bodyPr>
            <a:normAutofit/>
          </a:bodyPr>
          <a:lstStyle/>
          <a:p>
            <a:r>
              <a:rPr lang="ru-RU" dirty="0"/>
              <a:t>Голос Анны Герман — лирико-колоратурное сопрано необычного, прозрачного, высокого тембра. Уникальная манера исполнения производит впечатление неограниченности верхнего голосового регистра. Певица отличалась большой музыкальностью, артистизмом, большой теплотой и душевностью созданного песенного образа.</a:t>
            </a:r>
          </a:p>
          <a:p>
            <a:endParaRPr lang="ru-RU" dirty="0"/>
          </a:p>
          <a:p>
            <a:r>
              <a:rPr lang="ru-RU" dirty="0"/>
              <a:t>В репертуаре певицы были песни различной жанровой направленности и смысла. Даже шуточные песни несли в её голосе лёгкий прозрачный налёт печали. Что касается трагических песен про войну, тяжёлую утрату или несчастную женскую судьбу — в них Герман раскрывала полностью свой драматический артистический дар, неподдельно и пронзительно показывая безутешное горе и глубокое отчаяние. Эта манера покорила слушателей всех стран, где она выступала.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99" y="0"/>
            <a:ext cx="2613401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59" y="0"/>
            <a:ext cx="9567081" cy="573206"/>
          </a:xfrm>
        </p:spPr>
        <p:txBody>
          <a:bodyPr/>
          <a:lstStyle/>
          <a:p>
            <a:r>
              <a:rPr lang="ru-RU" dirty="0" smtClean="0"/>
              <a:t>Италия…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206"/>
            <a:ext cx="9758149" cy="6284794"/>
          </a:xfrm>
        </p:spPr>
        <p:txBody>
          <a:bodyPr/>
          <a:lstStyle/>
          <a:p>
            <a:r>
              <a:rPr lang="ru-RU" dirty="0"/>
              <a:t>Но двадцатилетний организм усталого юноши, очевидно, стремился устранить все, что мешало ему уснуть и таким путем восстановить жизненные силы. Внезапно нас несколько раз подбросило, как если бы машина нарвалась на ухабы, вместо того, чтобы скользить по гладкому, как зеркало, шоссе. Затем наступила тьма и тишина. Все свершилось за какую-то долю секунды. Я ощутила - отчетливо это помню - панический ужас при мысли о том, что могу заживо сгореть в машине. Чувство охватившего меня в ту минуту ужаса помню очень хорошо…». </a:t>
            </a:r>
          </a:p>
          <a:p>
            <a:r>
              <a:rPr lang="ru-RU" dirty="0"/>
              <a:t>         Катастрофа произошла. На скорости 160 км/час маленький спортивный «Фиат» улетел в кювет. </a:t>
            </a:r>
            <a:r>
              <a:rPr lang="ru-RU" dirty="0" err="1"/>
              <a:t>Ренато</a:t>
            </a:r>
            <a:r>
              <a:rPr lang="ru-RU" dirty="0"/>
              <a:t> прижало к рулю, а Анна, под воздействием дикой ударной силы, вылетела через лобовое стекло, пролетела 20 метров и упала на груду камней. Помощь пришла только утром. </a:t>
            </a:r>
            <a:r>
              <a:rPr lang="ru-RU" dirty="0" err="1"/>
              <a:t>Ренато</a:t>
            </a:r>
            <a:r>
              <a:rPr lang="ru-RU" dirty="0"/>
              <a:t> увезли в больницу, и когда он пришел в сознание, первым, что он произнес, было: «А как она?». «Кто?» - удивились врачи. «Анна. Анна Герман. Она была со мной в машине» - простонал </a:t>
            </a:r>
            <a:r>
              <a:rPr lang="ru-RU" dirty="0" err="1"/>
              <a:t>Ренато</a:t>
            </a:r>
            <a:r>
              <a:rPr lang="ru-RU" dirty="0"/>
              <a:t>. «Скорая» немедленно вернулась на место аварии и то, что увидели врачи, повергло их в шок…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4371975"/>
            <a:ext cx="25717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02117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Сломано было все: позвоночник, левая рука, левая нога, ключица, на голове рана. Шансы выжить равнялись нулю. В Италию моментально вылетели </a:t>
            </a:r>
            <a:r>
              <a:rPr lang="ru-RU" dirty="0" err="1"/>
              <a:t>Збышек</a:t>
            </a:r>
            <a:r>
              <a:rPr lang="ru-RU" dirty="0"/>
              <a:t> и Ирма. Когда они вошли в палату, Анна была без сознания (она не приходила в себя 14 дней). Доктор, который лечил Анну, позвал Ирму к себе в кабинет и сказал матери эти слова: «Жить будет, ходить - не знаем, петь - никогда». Эти слова были сродни смертному приговору. Постепенно вернулась и память, с помощью </a:t>
            </a:r>
            <a:r>
              <a:rPr lang="ru-RU" dirty="0" err="1"/>
              <a:t>Збышека</a:t>
            </a:r>
            <a:r>
              <a:rPr lang="ru-RU" dirty="0"/>
              <a:t> она пробовала делать первые шаги. Чтобы не привлекать внимание посторонних людей, </a:t>
            </a:r>
            <a:r>
              <a:rPr lang="ru-RU" dirty="0" err="1"/>
              <a:t>Збышек</a:t>
            </a:r>
            <a:r>
              <a:rPr lang="ru-RU" dirty="0"/>
              <a:t> поздно вечером увозил любимую в парк на окраине Варшавы, и там учил ее ходить вокруг старого пруда. Когда впоследствии Анну спрашивали, счастливый ли она человек, она всегда говорила: настоящим счастьем для меня был момент, когда я впервые смогла сидя на краю кровати взять в руки швабру, когда </a:t>
            </a:r>
            <a:r>
              <a:rPr lang="ru-RU" dirty="0" err="1"/>
              <a:t>Збышек</a:t>
            </a:r>
            <a:r>
              <a:rPr lang="ru-RU" dirty="0"/>
              <a:t> принес мне ведро с водой и тряпку, я окунала тряпку в ведро и вокруг себя мыла полы - настолько, насколько могла вытянуть руку. Все это время со всех уголков света Анне шли письма. Однажды на глаза Анне попался небольшой </a:t>
            </a:r>
            <a:r>
              <a:rPr lang="ru-RU" dirty="0" err="1"/>
              <a:t>сборничек</a:t>
            </a:r>
            <a:r>
              <a:rPr lang="ru-RU" dirty="0"/>
              <a:t> стихов ее подруги Алины </a:t>
            </a:r>
            <a:r>
              <a:rPr lang="ru-RU" dirty="0" err="1"/>
              <a:t>Новак</a:t>
            </a:r>
            <a:r>
              <a:rPr lang="ru-RU" dirty="0"/>
              <a:t>. «Человеческая судьба» - было написано на обложке. «Надо прочитать» - решила Анна, и стихотворения полились перед ней. Стихи Алины оказались в тот момент для Анны тем воздухом, которого ей не хватало. Она садится за пианино, ставит перед собой этот сборник, и… одна за другой у нее рождаются мелодии к этим текстам: «Улыбайся каждому мгновению жизни. Улыбка должна всегда быть с тобой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67" y="1883391"/>
            <a:ext cx="3267233" cy="49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6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318" y="377588"/>
            <a:ext cx="10353761" cy="1137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Последние годы…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1318"/>
            <a:ext cx="10072048" cy="63666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Анна была очень оптимистичным человеком. «Композиторы мне часто приносят грустные песни. Они хорошие, и тексты в них прекрасные, но мне почему-то не хочется их петь. Потому что они грустные. А я хочу петь о радостях жизни, о том, что надо радоваться каждому дню!» - говорила она ленинградскому журналисту Лии </a:t>
            </a:r>
            <a:r>
              <a:rPr lang="ru-RU" dirty="0" err="1"/>
              <a:t>Спадони</a:t>
            </a:r>
            <a:r>
              <a:rPr lang="ru-RU" dirty="0"/>
              <a:t>. </a:t>
            </a:r>
          </a:p>
          <a:p>
            <a:r>
              <a:rPr lang="ru-RU" dirty="0"/>
              <a:t>         В 1980г. Анна едет на последние в своей жизни гастроли - в Австралию, где должна была выступить по контракту. Она выступает на лучших площадках Сиднея, как вдруг болезнь внезапно дает о себе знать. Тромб в ноге не позволяет ей выходить на сцену, Анна прерывает гастроли, едет в Варшаву и с тех пор больше никогда не выходит на сцену. У нее обнаружили рак. Последствия катастрофы… «В один из дней Аня позвала меня к себе в комнату, где она лежала больная, - вспоминает Збигнев-старший, - и попросила принести Библию на немецком языке, которая досталась ей по наследству от бабушки. Две недели она, не отрываясь, читала, а потом сказала, что хочет принять крещение. Она крестилась в мае 1982г в веру христиан-адвентистов седьмого дня. Примерно в это же время она написала музыку к псалмам Давида, к молитве «Отче наш» и к «Гимну любви» апостола Павла. Эта запись чудом сохранилась: Аня за роялем берет гармонические аккорды и напевает слова молитвы - так, как пели люди для Бога в первобытные времена».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54" y="2797790"/>
            <a:ext cx="2241146" cy="40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526137" cy="6858000"/>
          </a:xfrm>
        </p:spPr>
        <p:txBody>
          <a:bodyPr/>
          <a:lstStyle/>
          <a:p>
            <a:r>
              <a:rPr lang="ru-RU" dirty="0"/>
              <a:t> Ее лебединой песней стала молитва. Она дала себе слово, что если снова победит болезнь, то не будет больше петь на сцене - а только в костеле, для Бога. </a:t>
            </a:r>
          </a:p>
          <a:p>
            <a:r>
              <a:rPr lang="ru-RU" dirty="0"/>
              <a:t>         Она умерла в ночь с 25 на 26 августа в военном госпитале в Варшаве. 30 августа, в день похорон, на евангелическом кладбище собралось несколько тысяч потрясенных варшавян. Все пришли проститься с «белым ангелом польской песни». Слез почти не было - просто никто не мог поверить в ее уход. Какая-то тяжелая атмосфера повисла в тот день над городом. Ей было всего 46. На ее надгробии выгравированы ноты 23 псалма Давида: «Господь - пастырь мой». Слова, определившие смысл ее жизни… А последними словами, сказанными Анной при жизни, были: «Мне не трудно уйти…» </a:t>
            </a:r>
          </a:p>
          <a:p>
            <a:r>
              <a:rPr lang="ru-RU" dirty="0"/>
              <a:t>         Анна Герман так и осталась в нашей памяти молодой, улыбающейся </a:t>
            </a:r>
            <a:r>
              <a:rPr lang="ru-RU" dirty="0" err="1"/>
              <a:t>Эвридикой</a:t>
            </a:r>
            <a:r>
              <a:rPr lang="ru-RU" dirty="0"/>
              <a:t>, ангельским голосом поющей о радостях жизни, о любви и о надежде…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3054716"/>
            <a:ext cx="2952466" cy="38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93</TotalTime>
  <Words>1552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Анна Герман-поверь в чудо…</vt:lpstr>
      <vt:lpstr>Кто же она, Анна герман. </vt:lpstr>
      <vt:lpstr>Жизнь ангела </vt:lpstr>
      <vt:lpstr>Презентация PowerPoint</vt:lpstr>
      <vt:lpstr>Что-это за голос</vt:lpstr>
      <vt:lpstr>Италия…</vt:lpstr>
      <vt:lpstr>Презентация PowerPoint</vt:lpstr>
      <vt:lpstr>Последние годы… 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Герман-поверь в чудо…</dc:title>
  <dc:creator>user</dc:creator>
  <cp:lastModifiedBy>user</cp:lastModifiedBy>
  <cp:revision>8</cp:revision>
  <dcterms:created xsi:type="dcterms:W3CDTF">2013-10-07T09:48:27Z</dcterms:created>
  <dcterms:modified xsi:type="dcterms:W3CDTF">2013-10-07T11:21:46Z</dcterms:modified>
</cp:coreProperties>
</file>