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31527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193" y="3933056"/>
            <a:ext cx="2700807" cy="27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93096"/>
            <a:ext cx="2952328" cy="221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005064"/>
            <a:ext cx="247763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476672"/>
            <a:ext cx="48380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2508196" cy="303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3731" y="260648"/>
            <a:ext cx="447075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284984"/>
            <a:ext cx="3411760" cy="341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4004617" cy="400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04864"/>
            <a:ext cx="4176463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3059385" cy="229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852936"/>
            <a:ext cx="5472608" cy="363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3"/>
            <a:ext cx="4355529" cy="271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501007"/>
            <a:ext cx="4536504" cy="29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0926" y="1052736"/>
            <a:ext cx="56903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Никольская Вера</cp:lastModifiedBy>
  <cp:revision>3</cp:revision>
  <dcterms:modified xsi:type="dcterms:W3CDTF">2012-06-16T05:19:01Z</dcterms:modified>
</cp:coreProperties>
</file>