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5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5" autoAdjust="0"/>
    <p:restoredTop sz="94689" autoAdjust="0"/>
  </p:normalViewPr>
  <p:slideViewPr>
    <p:cSldViewPr>
      <p:cViewPr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737A03-66EF-405A-AF5F-11E9879F3EE0}" type="datetimeFigureOut">
              <a:rPr lang="ru-RU" smtClean="0"/>
              <a:pPr/>
              <a:t>08.12.2008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356EB-928F-4649-9D45-07F84C45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anthem_1833_bozh_vocal_mxchr.mp3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anthem_1918_intr_vocin_mxchr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anthem_2001_russ_vocin_offic.mp3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91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</a:t>
            </a:r>
            <a:br>
              <a:rPr lang="ru-RU" dirty="0" smtClean="0"/>
            </a:br>
            <a:r>
              <a:rPr lang="ru-RU" dirty="0" smtClean="0"/>
              <a:t>символика </a:t>
            </a:r>
            <a:br>
              <a:rPr lang="ru-RU" dirty="0" smtClean="0"/>
            </a:br>
            <a:r>
              <a:rPr lang="ru-RU" dirty="0" smtClean="0"/>
              <a:t>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643182"/>
            <a:ext cx="3454412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символы РСФСР</a:t>
            </a:r>
            <a:endParaRPr lang="ru-RU" dirty="0"/>
          </a:p>
        </p:txBody>
      </p:sp>
      <p:pic>
        <p:nvPicPr>
          <p:cNvPr id="4" name="Содержимое 3" descr="1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83" t="12138" r="12373" b="26264"/>
          <a:stretch>
            <a:fillRect/>
          </a:stretch>
        </p:blipFill>
        <p:spPr>
          <a:xfrm>
            <a:off x="1285852" y="2071678"/>
            <a:ext cx="5929354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Символы современной России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Нагрудный знак президента России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286380" y="1571612"/>
            <a:ext cx="3541709" cy="8223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Государственный       </a:t>
            </a:r>
          </a:p>
          <a:p>
            <a:r>
              <a:rPr lang="ru-RU" dirty="0" smtClean="0"/>
              <a:t>   герб          России </a:t>
            </a:r>
            <a:endParaRPr lang="ru-RU" dirty="0"/>
          </a:p>
        </p:txBody>
      </p:sp>
      <p:pic>
        <p:nvPicPr>
          <p:cNvPr id="6" name="Содержимое 5" descr="images18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2643182"/>
            <a:ext cx="2406010" cy="2350910"/>
          </a:xfrm>
        </p:spPr>
      </p:pic>
      <p:pic>
        <p:nvPicPr>
          <p:cNvPr id="11" name="Содержимое 10" descr="images3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3570" y="2643182"/>
            <a:ext cx="2428892" cy="25003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герб Российской Федерации</a:t>
            </a:r>
            <a:endParaRPr lang="ru-RU" dirty="0"/>
          </a:p>
        </p:txBody>
      </p:sp>
      <p:pic>
        <p:nvPicPr>
          <p:cNvPr id="9" name="Содержимое 8" descr="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05" t="13047" r="12373" b="26264"/>
          <a:stretch>
            <a:fillRect/>
          </a:stretch>
        </p:blipFill>
        <p:spPr>
          <a:xfrm>
            <a:off x="1857356" y="1714488"/>
            <a:ext cx="5143536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Стяги Древней Руси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91" t="11530" r="13587" b="23230"/>
          <a:stretch>
            <a:fillRect/>
          </a:stretch>
        </p:blipFill>
        <p:spPr>
          <a:xfrm>
            <a:off x="714348" y="1285860"/>
            <a:ext cx="4786346" cy="3071834"/>
          </a:xfrm>
        </p:spPr>
      </p:pic>
      <p:pic>
        <p:nvPicPr>
          <p:cNvPr id="5" name="Рисунок 4" descr="images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314327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государственный флаг России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ru-RU" dirty="0" smtClean="0"/>
              <a:t>Царь Петр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14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2285992"/>
            <a:ext cx="2257434" cy="2500330"/>
          </a:xfrm>
        </p:spPr>
      </p:pic>
      <p:pic>
        <p:nvPicPr>
          <p:cNvPr id="9" name="Содержимое 8" descr="1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5263" t="11533" r="15200" b="31024"/>
          <a:stretch>
            <a:fillRect/>
          </a:stretch>
        </p:blipFill>
        <p:spPr>
          <a:xfrm>
            <a:off x="4286248" y="1928802"/>
            <a:ext cx="4214842" cy="3071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Советской власти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Флаг РСФСР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868" y="2571744"/>
            <a:ext cx="5000659" cy="1643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Пятиконечная звезда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Серп и молот</a:t>
            </a:r>
            <a:endParaRPr lang="ru-RU" dirty="0"/>
          </a:p>
        </p:txBody>
      </p:sp>
      <p:pic>
        <p:nvPicPr>
          <p:cNvPr id="7" name="Содержимое 6" descr="images 7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1" y="2571744"/>
            <a:ext cx="2582901" cy="1714512"/>
          </a:xfrm>
        </p:spPr>
      </p:pic>
      <p:pic>
        <p:nvPicPr>
          <p:cNvPr id="8" name="Содержимое 7" descr="images39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5074" y="4429132"/>
            <a:ext cx="2500330" cy="2176470"/>
          </a:xfrm>
        </p:spPr>
      </p:pic>
      <p:pic>
        <p:nvPicPr>
          <p:cNvPr id="9" name="Рисунок 8" descr="images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00438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новой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25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3857628"/>
            <a:ext cx="2714644" cy="2714644"/>
          </a:xfrm>
        </p:spPr>
      </p:pic>
      <p:pic>
        <p:nvPicPr>
          <p:cNvPr id="10" name="Рисунок 9" descr="0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810000" cy="2771775"/>
          </a:xfrm>
          <a:prstGeom prst="rect">
            <a:avLst/>
          </a:prstGeom>
        </p:spPr>
      </p:pic>
      <p:pic>
        <p:nvPicPr>
          <p:cNvPr id="9" name="Рисунок 8" descr="images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500174"/>
            <a:ext cx="1857388" cy="1571636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Первый президент России Б.Н. Ельцин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официальный гимн Российской Империи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XIX</a:t>
            </a:r>
            <a:r>
              <a:rPr lang="ru-RU" dirty="0" smtClean="0"/>
              <a:t>  век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5825" t="15873" r="12621" b="22222"/>
          <a:stretch>
            <a:fillRect/>
          </a:stretch>
        </p:blipFill>
        <p:spPr>
          <a:xfrm>
            <a:off x="1357290" y="2071678"/>
            <a:ext cx="6000792" cy="3571900"/>
          </a:xfrm>
        </p:spPr>
      </p:pic>
      <p:pic>
        <p:nvPicPr>
          <p:cNvPr id="8" name="anthem_1833_bozh_vocal_mxchr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Советской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30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825473" y="1643050"/>
            <a:ext cx="3130571" cy="2428892"/>
          </a:xfrm>
        </p:spPr>
      </p:pic>
      <p:pic>
        <p:nvPicPr>
          <p:cNvPr id="8" name="Содержимое 7" descr="images34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7036" y="2285992"/>
            <a:ext cx="3273988" cy="3345162"/>
          </a:xfrm>
        </p:spPr>
      </p:pic>
      <p:pic>
        <p:nvPicPr>
          <p:cNvPr id="9" name="Рисунок 8" descr="images 2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392448"/>
            <a:ext cx="3143272" cy="2347800"/>
          </a:xfrm>
          <a:prstGeom prst="rect">
            <a:avLst/>
          </a:prstGeom>
        </p:spPr>
      </p:pic>
      <p:pic>
        <p:nvPicPr>
          <p:cNvPr id="11" name="anthem_1918_intr_vocin_mxch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62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новой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17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1336158"/>
            <a:ext cx="2364448" cy="3450164"/>
          </a:xfrm>
        </p:spPr>
      </p:pic>
      <p:pic>
        <p:nvPicPr>
          <p:cNvPr id="8" name="Содержимое 7" descr="67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00430" y="2571744"/>
            <a:ext cx="1888045" cy="2821694"/>
          </a:xfrm>
        </p:spPr>
      </p:pic>
      <p:pic>
        <p:nvPicPr>
          <p:cNvPr id="9" name="Рисунок 8" descr="i9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214422"/>
            <a:ext cx="2777384" cy="1844680"/>
          </a:xfrm>
          <a:prstGeom prst="rect">
            <a:avLst/>
          </a:prstGeom>
        </p:spPr>
      </p:pic>
      <p:pic>
        <p:nvPicPr>
          <p:cNvPr id="10" name="Рисунок 9" descr="5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071810"/>
            <a:ext cx="2714644" cy="1643074"/>
          </a:xfrm>
          <a:prstGeom prst="rect">
            <a:avLst/>
          </a:prstGeom>
        </p:spPr>
      </p:pic>
      <p:pic>
        <p:nvPicPr>
          <p:cNvPr id="11" name="Рисунок 10" descr="5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4786322"/>
            <a:ext cx="2714644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</a:t>
            </a:r>
            <a:br>
              <a:rPr lang="ru-RU" dirty="0" smtClean="0"/>
            </a:br>
            <a:r>
              <a:rPr lang="ru-RU" dirty="0" smtClean="0"/>
              <a:t>символика</a:t>
            </a:r>
            <a:br>
              <a:rPr lang="ru-RU" dirty="0" smtClean="0"/>
            </a:b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500306"/>
            <a:ext cx="1995493" cy="1809757"/>
          </a:xfrm>
        </p:spPr>
      </p:pic>
      <p:pic>
        <p:nvPicPr>
          <p:cNvPr id="7" name="Рисунок 6" descr="images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428868"/>
            <a:ext cx="1928826" cy="2214578"/>
          </a:xfrm>
          <a:prstGeom prst="rect">
            <a:avLst/>
          </a:prstGeom>
        </p:spPr>
      </p:pic>
      <p:pic>
        <p:nvPicPr>
          <p:cNvPr id="8" name="Рисунок 7" descr="images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571744"/>
            <a:ext cx="178595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/>
          <a:srcRect l="6666" t="21874" r="1666" b="3125"/>
          <a:stretch>
            <a:fillRect/>
          </a:stretch>
        </p:blipFill>
        <p:spPr>
          <a:xfrm>
            <a:off x="857224" y="1500174"/>
            <a:ext cx="7858180" cy="5143536"/>
          </a:xfrm>
          <a:prstGeom prst="rect">
            <a:avLst/>
          </a:prstGeom>
        </p:spPr>
      </p:pic>
      <p:pic>
        <p:nvPicPr>
          <p:cNvPr id="9" name="anthem_2001_russ_vocin_off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>     (</a:t>
            </a:r>
            <a:r>
              <a:rPr lang="en-US" dirty="0" smtClean="0"/>
              <a:t>XV</a:t>
            </a:r>
            <a:r>
              <a:rPr lang="ru-RU" dirty="0" smtClean="0"/>
              <a:t> век)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611692" cy="750887"/>
          </a:xfrm>
        </p:spPr>
        <p:txBody>
          <a:bodyPr>
            <a:no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Первые государевы         </a:t>
            </a:r>
          </a:p>
          <a:p>
            <a:pPr>
              <a:buNone/>
            </a:pPr>
            <a:r>
              <a:rPr lang="ru-RU" sz="3200" dirty="0" smtClean="0"/>
              <a:t>          печати</a:t>
            </a:r>
          </a:p>
        </p:txBody>
      </p:sp>
      <p:pic>
        <p:nvPicPr>
          <p:cNvPr id="8" name="Рисунок 7" descr="images 4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00306"/>
            <a:ext cx="3143272" cy="2357454"/>
          </a:xfrm>
          <a:prstGeom prst="rect">
            <a:avLst/>
          </a:prstGeom>
        </p:spPr>
      </p:pic>
      <p:pic>
        <p:nvPicPr>
          <p:cNvPr id="11" name="Содержимое 10" descr="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48068" y="1428736"/>
            <a:ext cx="3895304" cy="4919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Георгий-победоносец, пронзающий змея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71868" y="2357430"/>
            <a:ext cx="2619760" cy="3763963"/>
          </a:xfrm>
        </p:spPr>
      </p:pic>
      <p:pic>
        <p:nvPicPr>
          <p:cNvPr id="10" name="Содержимое 9" descr="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42910" y="1714488"/>
            <a:ext cx="2977233" cy="3763963"/>
          </a:xfrm>
        </p:spPr>
      </p:pic>
      <p:pic>
        <p:nvPicPr>
          <p:cNvPr id="12" name="Рисунок 11" descr="images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786190"/>
            <a:ext cx="2370812" cy="2743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Гербы</a:t>
            </a:r>
            <a:r>
              <a:rPr lang="en-US" dirty="0" smtClean="0"/>
              <a:t> </a:t>
            </a:r>
            <a:r>
              <a:rPr lang="ru-RU" dirty="0" smtClean="0"/>
              <a:t>Российского государства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s 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2000260" cy="2590813"/>
          </a:xfrm>
          <a:prstGeom prst="rect">
            <a:avLst/>
          </a:prstGeom>
        </p:spPr>
      </p:pic>
      <p:pic>
        <p:nvPicPr>
          <p:cNvPr id="4" name="Рисунок 3" descr="images4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357430"/>
            <a:ext cx="2071702" cy="2484293"/>
          </a:xfrm>
          <a:prstGeom prst="rect">
            <a:avLst/>
          </a:prstGeom>
        </p:spPr>
      </p:pic>
      <p:pic>
        <p:nvPicPr>
          <p:cNvPr id="6" name="Рисунок 5" descr="images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929066"/>
            <a:ext cx="3214678" cy="257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Гербы разных эпох</a:t>
            </a:r>
            <a:endParaRPr lang="ru-RU" dirty="0"/>
          </a:p>
        </p:txBody>
      </p:sp>
      <p:pic>
        <p:nvPicPr>
          <p:cNvPr id="3" name="Рисунок 2" descr="images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2000264" cy="2286016"/>
          </a:xfrm>
          <a:prstGeom prst="rect">
            <a:avLst/>
          </a:prstGeo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/>
          <a:srcRect l="19298" t="14473" r="35088" b="42763"/>
          <a:stretch>
            <a:fillRect/>
          </a:stretch>
        </p:blipFill>
        <p:spPr>
          <a:xfrm>
            <a:off x="3714744" y="1571612"/>
            <a:ext cx="3714776" cy="2786082"/>
          </a:xfrm>
          <a:prstGeom prst="rect">
            <a:avLst/>
          </a:prstGeom>
        </p:spPr>
      </p:pic>
      <p:pic>
        <p:nvPicPr>
          <p:cNvPr id="7" name="Рисунок 6" descr="images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572008"/>
            <a:ext cx="3314716" cy="196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 Российской Империи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Содержимое 10" descr="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562" t="3077" r="10938" b="24615"/>
          <a:stretch>
            <a:fillRect/>
          </a:stretch>
        </p:blipFill>
        <p:spPr>
          <a:xfrm>
            <a:off x="285720" y="1643050"/>
            <a:ext cx="4000528" cy="3357586"/>
          </a:xfrm>
        </p:spPr>
      </p:pic>
      <p:pic>
        <p:nvPicPr>
          <p:cNvPr id="13" name="Содержимое 12" descr="images14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86116" y="4143356"/>
            <a:ext cx="2800823" cy="2714644"/>
          </a:xfrm>
        </p:spPr>
      </p:pic>
      <p:pic>
        <p:nvPicPr>
          <p:cNvPr id="14" name="Рисунок 13" descr="images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14" y="1474767"/>
            <a:ext cx="2300310" cy="281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семьи Николая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04" t="2427" r="13587" b="26264"/>
          <a:stretch>
            <a:fillRect/>
          </a:stretch>
        </p:blipFill>
        <p:spPr>
          <a:xfrm>
            <a:off x="2143108" y="1357298"/>
            <a:ext cx="4714908" cy="3357586"/>
          </a:xfrm>
        </p:spPr>
      </p:pic>
      <p:pic>
        <p:nvPicPr>
          <p:cNvPr id="10" name="Рисунок 9" descr="images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786322"/>
            <a:ext cx="2424304" cy="1847896"/>
          </a:xfrm>
          <a:prstGeom prst="rect">
            <a:avLst/>
          </a:prstGeom>
        </p:spPr>
      </p:pic>
      <p:pic>
        <p:nvPicPr>
          <p:cNvPr id="12" name="Рисунок 11" descr="images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714860"/>
            <a:ext cx="242889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Символы Советского государства</a:t>
            </a:r>
            <a:endParaRPr lang="ru-RU" dirty="0"/>
          </a:p>
        </p:txBody>
      </p:sp>
      <p:pic>
        <p:nvPicPr>
          <p:cNvPr id="4" name="Содержимое 3" descr="images3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000" y="1785926"/>
            <a:ext cx="1818422" cy="2000264"/>
          </a:xfrm>
        </p:spPr>
      </p:pic>
      <p:pic>
        <p:nvPicPr>
          <p:cNvPr id="5" name="Рисунок 4" descr="images3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286124"/>
            <a:ext cx="1785950" cy="1785950"/>
          </a:xfrm>
          <a:prstGeom prst="rect">
            <a:avLst/>
          </a:prstGeom>
        </p:spPr>
      </p:pic>
      <p:pic>
        <p:nvPicPr>
          <p:cNvPr id="7" name="Рисунок 6" descr="images3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714488"/>
            <a:ext cx="2071702" cy="2000264"/>
          </a:xfrm>
          <a:prstGeom prst="rect">
            <a:avLst/>
          </a:prstGeom>
        </p:spPr>
      </p:pic>
      <p:pic>
        <p:nvPicPr>
          <p:cNvPr id="8" name="Рисунок 7" descr="images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000504"/>
            <a:ext cx="2071702" cy="2019307"/>
          </a:xfrm>
          <a:prstGeom prst="rect">
            <a:avLst/>
          </a:prstGeom>
        </p:spPr>
      </p:pic>
      <p:pic>
        <p:nvPicPr>
          <p:cNvPr id="9" name="Рисунок 8" descr="images3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500570"/>
            <a:ext cx="1857388" cy="157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97</Words>
  <Application>Microsoft Office PowerPoint</Application>
  <PresentationFormat>Экран (4:3)</PresentationFormat>
  <Paragraphs>45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Государственная  символика  России </vt:lpstr>
      <vt:lpstr>Государственная  символика России</vt:lpstr>
      <vt:lpstr>Иван III     (XV век)</vt:lpstr>
      <vt:lpstr>Георгий-победоносец, пронзающий змея</vt:lpstr>
      <vt:lpstr>Гербы Российского государства  </vt:lpstr>
      <vt:lpstr>Гербы разных эпох</vt:lpstr>
      <vt:lpstr>Герб Российской Империи  с XIX века</vt:lpstr>
      <vt:lpstr>Герб семьи Николая II</vt:lpstr>
      <vt:lpstr>Символы Советского государства</vt:lpstr>
      <vt:lpstr>Государственные символы РСФСР</vt:lpstr>
      <vt:lpstr>Символы современной России</vt:lpstr>
      <vt:lpstr>Государственный герб Российской Федерации</vt:lpstr>
      <vt:lpstr>Стяги Древней Руси</vt:lpstr>
      <vt:lpstr>Первый государственный флаг России</vt:lpstr>
      <vt:lpstr>Символы Советской власти</vt:lpstr>
      <vt:lpstr>Символы новой России</vt:lpstr>
      <vt:lpstr>Первый официальный гимн Российской Империи XIX  век</vt:lpstr>
      <vt:lpstr>Гимн Советской России</vt:lpstr>
      <vt:lpstr>Гимн новой России</vt:lpstr>
      <vt:lpstr>Гимн России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 символика  России </dc:title>
  <dc:creator>Татьяна</dc:creator>
  <cp:lastModifiedBy>Татьяна</cp:lastModifiedBy>
  <cp:revision>43</cp:revision>
  <dcterms:created xsi:type="dcterms:W3CDTF">2008-12-05T16:15:19Z</dcterms:created>
  <dcterms:modified xsi:type="dcterms:W3CDTF">2008-12-08T11:10:43Z</dcterms:modified>
</cp:coreProperties>
</file>