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9B1083-F77A-44ED-ADF4-D38397219146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542D9D-A1F4-45D1-A46F-736D6CF4FF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Кто сказал 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4376777"/>
          </a:xfrm>
        </p:spPr>
        <p:txBody>
          <a:bodyPr/>
          <a:lstStyle/>
          <a:p>
            <a:r>
              <a:rPr lang="ru-RU" dirty="0" smtClean="0"/>
              <a:t>Изречение философов!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8352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5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721941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20688"/>
            <a:ext cx="7175351" cy="4304769"/>
          </a:xfrm>
        </p:spPr>
        <p:txBody>
          <a:bodyPr/>
          <a:lstStyle/>
          <a:p>
            <a:pPr lvl="0"/>
            <a:r>
              <a:rPr lang="ru-RU" sz="3600" dirty="0">
                <a:effectLst/>
              </a:rPr>
              <a:t>Государство возможно только там, где господствует справедливый закон.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В справедливых законах  - спасение государства и все блага.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0670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3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/>
              <a:t>Необходимо господство справедливых законов, права;</a:t>
            </a:r>
          </a:p>
          <a:p>
            <a:r>
              <a:rPr lang="ru-RU" sz="3200" dirty="0"/>
              <a:t>При отсутствии власти права не может быть разумно организованного государства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4559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5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4372168"/>
            <a:ext cx="135753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137640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Обосновывает идею естественного права.</a:t>
            </a:r>
          </a:p>
          <a:p>
            <a:pPr lvl="0"/>
            <a:r>
              <a:rPr lang="ru-RU" sz="2000" dirty="0"/>
              <a:t>Не только рядовые граждане, но и сама власть подчинена праву.</a:t>
            </a:r>
          </a:p>
          <a:p>
            <a:pPr lvl="0"/>
            <a:r>
              <a:rPr lang="ru-RU" sz="2000" dirty="0"/>
              <a:t>Государство должно признавать, уважать и защищать неотъемлемые права человека.</a:t>
            </a:r>
          </a:p>
          <a:p>
            <a:pPr lvl="0"/>
            <a:r>
              <a:rPr lang="ru-RU" sz="2000" dirty="0"/>
              <a:t>Право появилось раньше государства и стало его источником.</a:t>
            </a:r>
          </a:p>
          <a:p>
            <a:pPr lvl="0"/>
            <a:r>
              <a:rPr lang="ru-RU" sz="2000" dirty="0"/>
              <a:t>Государство должно подчиняться праву.</a:t>
            </a:r>
          </a:p>
          <a:p>
            <a:pPr lvl="0"/>
            <a:r>
              <a:rPr lang="ru-RU" sz="2000" dirty="0"/>
              <a:t>Законы должны соответствовать интересам народа – быть справедливыми.</a:t>
            </a:r>
          </a:p>
          <a:p>
            <a:pPr lvl="0"/>
            <a:r>
              <a:rPr lang="ru-RU" sz="2000" dirty="0"/>
              <a:t>Законы должны соблюдать все, в том числе и государство.</a:t>
            </a:r>
          </a:p>
          <a:p>
            <a:r>
              <a:rPr lang="ru-RU" sz="2000" dirty="0"/>
              <a:t>Граждане должны уметь защищать свои права.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63366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103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Изречение философов!</vt:lpstr>
      <vt:lpstr>Государство возможно только там, где господствует справедливый закон. В справедливых законах  - спасение государства и все блага.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Изречение философов!</dc:title>
  <dc:creator>User</dc:creator>
  <cp:lastModifiedBy>User</cp:lastModifiedBy>
  <cp:revision>1</cp:revision>
  <dcterms:created xsi:type="dcterms:W3CDTF">2012-10-15T13:38:17Z</dcterms:created>
  <dcterms:modified xsi:type="dcterms:W3CDTF">2012-10-15T13:46:25Z</dcterms:modified>
</cp:coreProperties>
</file>