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57" r:id="rId4"/>
    <p:sldId id="260" r:id="rId5"/>
    <p:sldId id="261" r:id="rId6"/>
    <p:sldId id="259" r:id="rId7"/>
    <p:sldId id="262" r:id="rId8"/>
    <p:sldId id="266" r:id="rId9"/>
    <p:sldId id="268" r:id="rId10"/>
    <p:sldId id="267" r:id="rId11"/>
    <p:sldId id="269" r:id="rId12"/>
    <p:sldId id="270" r:id="rId13"/>
    <p:sldId id="271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41AC-161D-42BE-A84B-7E01FE4116DA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D181-1D67-4B50-9FC1-0C7AF20E6F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BBCD-38BF-4FFB-A2F5-C51B16A53EAC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5F98-D015-4B26-9408-343288330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6EBC-8234-4225-A8C8-D705C918AD39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C866-9DEF-405C-BBBE-561A46902E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E045-9C29-4132-BE6D-BBF712BE6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34825-8E16-4A2D-8BFC-FE2CEF67B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08893-ECDB-4D88-BE47-CEC5BE486F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48164-C98D-4C08-ADC8-CDB77F635F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ECE2-97D5-43E3-B490-A9E5C591B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92C14-A921-4433-9773-AF1911B73A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AAAAC-C48B-40CD-8836-B0BCD4F714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F6CE6-7B75-4EEB-9E3C-31BD2D4287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113F-921C-49E0-BA72-D5DE27CB1F04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8B1B-2501-4B68-92BE-A8A843CF98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3AE97-6FAE-4901-A7A7-D50E863D88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BF0C9-3F8A-43DF-B76C-A81098252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31293-0402-4A41-A97B-7E3597CAA7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641AC-161D-42BE-A84B-7E01FE4116DA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DD181-1D67-4B50-9FC1-0C7AF20E6F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7113F-921C-49E0-BA72-D5DE27CB1F04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28B1B-2501-4B68-92BE-A8A843CF98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1996B-B1F0-435C-8856-1E9E794043A3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A19F8-3948-4AC4-A3E3-00E96BE92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4D6DB-87EB-465A-8DA7-6AF974AF13B5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31DF2-344D-4800-ADA7-E42DF2038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A0F45-1854-4E19-BF7C-45BC50B4EEB7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1F74-C0FB-475F-B60A-E31B978C6B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021A9-D69B-488C-8AE8-861D8077BB01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79879-75AD-4620-BADC-A146ADE0E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E7A7B-E18E-4F88-8133-610B3373A0FB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CD78-2A49-4D5C-A1E0-B81D2A9D62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996B-B1F0-435C-8856-1E9E794043A3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19F8-3948-4AC4-A3E3-00E96BE92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983FA-E6D2-43C5-A13E-12AF5735531F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F9609-C94D-4CBD-9F31-1819FE225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ACB02-EBFB-439B-BD4B-1EAE37933B12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B8FA7-0EC6-4ED7-B11E-338880ED2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7BBCD-38BF-4FFB-A2F5-C51B16A53EAC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5F98-D015-4B26-9408-343288330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F6EBC-8234-4225-A8C8-D705C918AD39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FC866-9DEF-405C-BBBE-561A46902E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D6DB-87EB-465A-8DA7-6AF974AF13B5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1DF2-344D-4800-ADA7-E42DF2038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0F45-1854-4E19-BF7C-45BC50B4EEB7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1F74-C0FB-475F-B60A-E31B978C6B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21A9-D69B-488C-8AE8-861D8077BB01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9879-75AD-4620-BADC-A146ADE0E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7A7B-E18E-4F88-8133-610B3373A0FB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CD78-2A49-4D5C-A1E0-B81D2A9D62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83FA-E6D2-43C5-A13E-12AF5735531F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9609-C94D-4CBD-9F31-1819FE225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CB02-EBFB-439B-BD4B-1EAE37933B12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8FA7-0EC6-4ED7-B11E-338880ED2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B950D1B-322B-47EF-B13E-92D1760B60AF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DF23FD-AC89-4B72-9771-12CFEE3C88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6A63AF-1162-4C54-A763-F8A0C7C916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950D1B-322B-47EF-B13E-92D1760B60AF}" type="datetimeFigureOut">
              <a:rPr lang="ru-RU" smtClean="0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F23FD-AC89-4B72-9771-12CFEE3C88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Джотто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Бондоне</a:t>
            </a:r>
            <a:r>
              <a:rPr lang="ru-RU" dirty="0" smtClean="0"/>
              <a:t>                                           (1266 или 1267-1337),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флорентийский художник, величайший живописец и архитектор периода </a:t>
            </a:r>
            <a:r>
              <a:rPr lang="ru-RU" dirty="0" err="1" smtClean="0"/>
              <a:t>Предвозрождения</a:t>
            </a:r>
            <a:r>
              <a:rPr lang="ru-RU" dirty="0" smtClean="0"/>
              <a:t>.</a:t>
            </a:r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571625"/>
            <a:ext cx="3298825" cy="3381375"/>
          </a:xfrm>
          <a:noFill/>
        </p:spPr>
      </p:pic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3857625" y="5357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     Портрет Джотто    кисти Паоло Уччелло.                      Ок. 1450.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5365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0" y="1571625"/>
            <a:ext cx="457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«Стигматизация Святого Франциска» представляет собой большую алтарную икону размером 3,14х1,62 м. Произведение было создано около 1300 года для церкви </a:t>
            </a:r>
            <a:r>
              <a:rPr lang="ru-RU" sz="1600" dirty="0" err="1" smtClean="0"/>
              <a:t>Сан-Франческо</a:t>
            </a:r>
            <a:r>
              <a:rPr lang="ru-RU" sz="1600" dirty="0" smtClean="0"/>
              <a:t> в Пизе. </a:t>
            </a:r>
          </a:p>
          <a:p>
            <a:endParaRPr lang="ru-RU" sz="1600" dirty="0" smtClean="0"/>
          </a:p>
          <a:p>
            <a:r>
              <a:rPr lang="ru-RU" dirty="0" err="1" smtClean="0">
                <a:latin typeface="Calibri" pitchFamily="34" charset="0"/>
              </a:rPr>
              <a:t>Джотто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изобразил один самых важных моментов в жизни Святого Франциска — обретение стигматов от Христа во время молитвы на горе </a:t>
            </a:r>
            <a:r>
              <a:rPr lang="ru-RU" dirty="0" err="1">
                <a:latin typeface="Calibri" pitchFamily="34" charset="0"/>
              </a:rPr>
              <a:t>Альверно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 err="1">
                <a:latin typeface="Calibri" pitchFamily="34" charset="0"/>
              </a:rPr>
              <a:t>Стигма́ты</a:t>
            </a:r>
            <a:r>
              <a:rPr lang="ru-RU" dirty="0">
                <a:latin typeface="Calibri" pitchFamily="34" charset="0"/>
              </a:rPr>
              <a:t> (греч. </a:t>
            </a:r>
            <a:r>
              <a:rPr lang="ru-RU" dirty="0" err="1">
                <a:latin typeface="Calibri" pitchFamily="34" charset="0"/>
              </a:rPr>
              <a:t>στίγματος, </a:t>
            </a:r>
            <a:r>
              <a:rPr lang="ru-RU" dirty="0">
                <a:latin typeface="Calibri" pitchFamily="34" charset="0"/>
              </a:rPr>
              <a:t>«знаки, меты, язвы, раны») — болезненные кровоточащие раны, открывающиеся на теле некоторых глубоко религиозных людей и соответствующие ранам распятого Христа.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1928826" cy="39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Полиптих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Джотто изобразил здесь Мадонну с младенцем,                    Св. Николая, Иоанна Богослова, Св. Петра и                                               Св. Бенедикта. 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357563"/>
            <a:ext cx="762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3"/>
            <a:ext cx="4900613" cy="5911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начале 1337 года смерть оборвала длинный творческий путь художника. Он был похоронен в соборе Санта </a:t>
            </a:r>
            <a:r>
              <a:rPr lang="ru-RU" dirty="0" err="1" smtClean="0"/>
              <a:t>Мариа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Фьоре</a:t>
            </a:r>
            <a:r>
              <a:rPr lang="ru-RU" dirty="0" smtClean="0"/>
              <a:t>, сначала его могила была отмечена простой мраморной плитой с эпитафией, Лоренцо Медичи, флорентийский ценитель </a:t>
            </a:r>
            <a:r>
              <a:rPr lang="ru-RU" dirty="0" err="1" smtClean="0"/>
              <a:t>исскуств</a:t>
            </a:r>
            <a:r>
              <a:rPr lang="ru-RU" dirty="0" smtClean="0"/>
              <a:t>, меценат, распорядился в соборе установить памятник - фигуру </a:t>
            </a:r>
            <a:r>
              <a:rPr lang="ru-RU" dirty="0" err="1" smtClean="0"/>
              <a:t>Джотто</a:t>
            </a:r>
            <a:r>
              <a:rPr lang="ru-RU" dirty="0" smtClean="0"/>
              <a:t> в полный рост.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88" y="285750"/>
            <a:ext cx="2357437" cy="4437063"/>
          </a:xfrm>
          <a:noFill/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5715000" y="4643438"/>
            <a:ext cx="2871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Статуя Джотто </a:t>
            </a:r>
          </a:p>
          <a:p>
            <a:pPr algn="ctr"/>
            <a:r>
              <a:rPr lang="ru-RU">
                <a:latin typeface="Calibri" pitchFamily="34" charset="0"/>
              </a:rPr>
              <a:t>в нише пилона Флоренция,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 своём творчестве </a:t>
            </a:r>
            <a:r>
              <a:rPr lang="ru-RU" dirty="0" err="1" smtClean="0"/>
              <a:t>Джотто</a:t>
            </a:r>
            <a:r>
              <a:rPr lang="ru-RU" dirty="0" smtClean="0"/>
              <a:t> сумел преодолеть стиль иконописи, общий для Италии и Византии. Плоское, двухмерное пространство иконы </a:t>
            </a:r>
            <a:r>
              <a:rPr lang="ru-RU" dirty="0" err="1" smtClean="0"/>
              <a:t>Джотто</a:t>
            </a:r>
            <a:r>
              <a:rPr lang="ru-RU" dirty="0" smtClean="0"/>
              <a:t> превратил в трёхмерное, создав использованием светотени иллюзию глубины. Дальше можно назвать моделировку объёма одежды. Именно эти изображения в первую очередь поражали зрителя и вызывали споры, признания и обвинения в разрушении единого стилистического пространства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Основные работы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1000108"/>
            <a:ext cx="2460429" cy="1643052"/>
          </a:xfr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86313" y="1143000"/>
            <a:ext cx="4071937" cy="40544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Церковь </a:t>
            </a:r>
            <a:r>
              <a:rPr lang="ru-RU" dirty="0" err="1" smtClean="0"/>
              <a:t>Сан-Франческо</a:t>
            </a:r>
            <a:r>
              <a:rPr lang="ru-RU" dirty="0" smtClean="0"/>
              <a:t> в </a:t>
            </a:r>
            <a:r>
              <a:rPr lang="ru-RU" dirty="0" err="1" smtClean="0"/>
              <a:t>Ассизи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Капелла </a:t>
            </a:r>
            <a:r>
              <a:rPr lang="ru-RU" dirty="0" err="1" smtClean="0"/>
              <a:t>Скровеньи</a:t>
            </a:r>
            <a:r>
              <a:rPr lang="ru-RU" dirty="0" smtClean="0"/>
              <a:t>                          </a:t>
            </a:r>
            <a:r>
              <a:rPr lang="ru-RU" dirty="0" smtClean="0"/>
              <a:t>в Падуе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Церковь Флорентийского аббатства во Флоренции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Церковь Святого Креста во Флоренции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2286016" cy="16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500570"/>
            <a:ext cx="2643206" cy="19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Стиль Джотто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Появление чувства пространства,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композиционное мастерство 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искусное смещение оптической перспективы, чтобы направить взгляд зрителя,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необычно светлые тона фресок,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чем ярче освещение, тем лучше видны детали..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умение достигать живописных эффектов не за счёт количества цветов, а за счёт градации их оттенков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Поцелуй Иуды </a:t>
            </a:r>
            <a:br>
              <a:rPr lang="ru-RU" dirty="0" smtClean="0"/>
            </a:br>
            <a:r>
              <a:rPr lang="ru-RU" dirty="0" smtClean="0"/>
              <a:t>фреска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88" y="1600200"/>
            <a:ext cx="3186112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Цикл состоит                              из 36 фресок                                с изображением юности Христа                         и Страстей.                                    Их размещение          на стенах строго продумано                             с учётом планировки часовни                   и её естественного освещения.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643063"/>
            <a:ext cx="45989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Наряду с большими фресковыми циклами Джотто создал целый ряд станковых произведений. </a:t>
            </a:r>
          </a:p>
          <a:p>
            <a:r>
              <a:rPr lang="ru-RU" smtClean="0"/>
              <a:t>Это расписные кресты, отдельные алтарные картины, и полиптихи, которые он писал сам, либо совместно с ассистентами из своей мастерской.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 раннему периоду в творчестве мастера исследователи относят большой расписной крест, Мадонну с младенцем и двумя ангелами из церкви Сан-Джорджо-алла-Коста (Флоренция), алтарный образ "Стигматизация Святого Франциска (Лувр, Париж) и Полиптих из флорентийской церкви Бадиа.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8"/>
            <a:ext cx="40608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«Расписной крест», 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0" cy="4525963"/>
          </a:xfrm>
        </p:spPr>
        <p:txBody>
          <a:bodyPr/>
          <a:lstStyle/>
          <a:p>
            <a:r>
              <a:rPr lang="ru-RU" smtClean="0"/>
              <a:t>около шести метров               в высоту, был создан для флорентийской церкви Санта Мария Новелла между 1290 и 1300 годами, и вскоре стал образцом для подражания </a:t>
            </a:r>
          </a:p>
        </p:txBody>
      </p:sp>
      <p:sp>
        <p:nvSpPr>
          <p:cNvPr id="1331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500063"/>
            <a:ext cx="3254375" cy="4643437"/>
          </a:xfrm>
          <a:noFill/>
        </p:spPr>
      </p:pic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Мадонна с младенцем и двумя ангелами. 1295—1300 гг. ц. </a:t>
            </a:r>
          </a:p>
          <a:p>
            <a:r>
              <a:rPr lang="ru-RU" smtClean="0"/>
              <a:t>Сан Джорджо алла Коста, Флоренция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85</TotalTime>
  <Words>480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Тема1</vt:lpstr>
      <vt:lpstr>Специальное оформление</vt:lpstr>
      <vt:lpstr>Тема Office</vt:lpstr>
      <vt:lpstr>Джотто ди Бондоне                                           (1266 или 1267-1337), </vt:lpstr>
      <vt:lpstr>Слайд 2</vt:lpstr>
      <vt:lpstr>Основные работы </vt:lpstr>
      <vt:lpstr>Стиль Джотто</vt:lpstr>
      <vt:lpstr>Поцелуй Иуды  фреска</vt:lpstr>
      <vt:lpstr>Слайд 6</vt:lpstr>
      <vt:lpstr>Слайд 7</vt:lpstr>
      <vt:lpstr>«Расписной крест», </vt:lpstr>
      <vt:lpstr>Слайд 9</vt:lpstr>
      <vt:lpstr>Слайд 10</vt:lpstr>
      <vt:lpstr>Полиптих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гульнара</dc:creator>
  <cp:lastModifiedBy>гульнара</cp:lastModifiedBy>
  <cp:revision>15</cp:revision>
  <dcterms:created xsi:type="dcterms:W3CDTF">2002-01-01T03:19:17Z</dcterms:created>
  <dcterms:modified xsi:type="dcterms:W3CDTF">2001-12-31T22:05:18Z</dcterms:modified>
</cp:coreProperties>
</file>