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6" r:id="rId3"/>
    <p:sldId id="295" r:id="rId4"/>
    <p:sldId id="260" r:id="rId5"/>
    <p:sldId id="256" r:id="rId6"/>
    <p:sldId id="257" r:id="rId7"/>
    <p:sldId id="262" r:id="rId8"/>
    <p:sldId id="270" r:id="rId9"/>
    <p:sldId id="297" r:id="rId10"/>
    <p:sldId id="298" r:id="rId11"/>
    <p:sldId id="299" r:id="rId12"/>
    <p:sldId id="258" r:id="rId13"/>
    <p:sldId id="259" r:id="rId14"/>
    <p:sldId id="264" r:id="rId15"/>
    <p:sldId id="265" r:id="rId16"/>
    <p:sldId id="261" r:id="rId17"/>
    <p:sldId id="266" r:id="rId18"/>
    <p:sldId id="301" r:id="rId19"/>
    <p:sldId id="302" r:id="rId20"/>
    <p:sldId id="267" r:id="rId21"/>
    <p:sldId id="268" r:id="rId22"/>
    <p:sldId id="269" r:id="rId23"/>
    <p:sldId id="272" r:id="rId24"/>
    <p:sldId id="276" r:id="rId25"/>
    <p:sldId id="274" r:id="rId26"/>
    <p:sldId id="300" r:id="rId27"/>
    <p:sldId id="277" r:id="rId28"/>
    <p:sldId id="279" r:id="rId29"/>
    <p:sldId id="284" r:id="rId30"/>
    <p:sldId id="273" r:id="rId31"/>
    <p:sldId id="282" r:id="rId32"/>
    <p:sldId id="286" r:id="rId33"/>
    <p:sldId id="28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FF99"/>
    <a:srgbClr val="FFCCCC"/>
    <a:srgbClr val="FF9933"/>
    <a:srgbClr val="333300"/>
    <a:srgbClr val="99FFCC"/>
    <a:srgbClr val="CCCC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3A71-432A-4DF5-8A2C-4AD185A72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778A2-A3FD-4045-8265-2E3B168B1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E8C55-ED30-4449-800E-79F342D47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DC1D7-5C18-4729-958E-869C63026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5478E-CB26-46B3-BCFD-C334E9287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A92C7-37D4-464B-85D0-6ED4391E8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BAE8-8EE0-469E-989B-BBFE2B078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6C920-1099-425A-8DA7-E6E7EAB84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48FB0-4245-47BF-8299-0E027D5CD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D15E1-F454-4177-A919-2280FB57D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5E71-0B32-4FD6-8070-8D3E9FE73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3369B-AE10-436E-9B53-9D8B422493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iddleeast.org.ua/history/arfa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pages.sssnet.com/mungerbill/mungerbill/cecili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 (600x484, 45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4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503838"/>
            <a:ext cx="8229600" cy="13541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Сюжет </a:t>
            </a:r>
            <a:r>
              <a:rPr lang="ru-RU" b="1" dirty="0" err="1" smtClean="0">
                <a:solidFill>
                  <a:schemeClr val="bg1"/>
                </a:solidFill>
              </a:rPr>
              <a:t>музицирования</a:t>
            </a:r>
            <a:r>
              <a:rPr lang="ru-RU" b="1" dirty="0" smtClean="0">
                <a:solidFill>
                  <a:schemeClr val="bg1"/>
                </a:solidFill>
              </a:rPr>
              <a:t> в живописи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Rectangle 10"/>
          <p:cNvSpPr>
            <a:spLocks noGrp="1" noChangeArrowheads="1"/>
          </p:cNvSpPr>
          <p:nvPr>
            <p:ph type="title"/>
          </p:nvPr>
        </p:nvSpPr>
        <p:spPr>
          <a:xfrm>
            <a:off x="4932040" y="5949280"/>
            <a:ext cx="4211959" cy="908720"/>
          </a:xfrm>
        </p:spPr>
        <p:txBody>
          <a:bodyPr/>
          <a:lstStyle/>
          <a:p>
            <a:r>
              <a:rPr lang="ru-RU" sz="2400" i="1" dirty="0" smtClean="0">
                <a:solidFill>
                  <a:srgbClr val="993300"/>
                </a:solidFill>
              </a:rPr>
              <a:t>Рафаэль </a:t>
            </a:r>
            <a:r>
              <a:rPr lang="ru-RU" sz="2400" i="1" dirty="0" err="1" smtClean="0">
                <a:solidFill>
                  <a:srgbClr val="993300"/>
                </a:solidFill>
              </a:rPr>
              <a:t>Санти</a:t>
            </a:r>
            <a:r>
              <a:rPr lang="ru-RU" sz="2400" dirty="0" smtClean="0">
                <a:solidFill>
                  <a:srgbClr val="993300"/>
                </a:solidFill>
              </a:rPr>
              <a:t> </a:t>
            </a:r>
            <a:r>
              <a:rPr lang="ru-RU" sz="2400" dirty="0" smtClean="0">
                <a:solidFill>
                  <a:srgbClr val="993300"/>
                </a:solidFill>
              </a:rPr>
              <a:t/>
            </a:r>
            <a:br>
              <a:rPr lang="ru-RU" sz="2400" dirty="0" smtClean="0">
                <a:solidFill>
                  <a:srgbClr val="993300"/>
                </a:solidFill>
              </a:rPr>
            </a:br>
            <a:r>
              <a:rPr lang="ru-RU" sz="2400" b="1" dirty="0" smtClean="0">
                <a:solidFill>
                  <a:srgbClr val="993300"/>
                </a:solidFill>
              </a:rPr>
              <a:t>Св</a:t>
            </a:r>
            <a:r>
              <a:rPr lang="ru-RU" sz="2400" b="1" dirty="0" smtClean="0">
                <a:solidFill>
                  <a:srgbClr val="993300"/>
                </a:solidFill>
              </a:rPr>
              <a:t>. </a:t>
            </a:r>
            <a:r>
              <a:rPr lang="ru-RU" sz="2400" b="1" dirty="0" err="1" smtClean="0">
                <a:solidFill>
                  <a:srgbClr val="993300"/>
                </a:solidFill>
              </a:rPr>
              <a:t>Цецилия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124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488315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Св.Цецилия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Дольчи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data:image/jpeg;base64,/9j/4AAQSkZJRgABAQAAAQABAAD/2wCEAAkGBhQSERUUEhQWFBUWGBwUGBcYGBgYHBocGBgcFxcYGhcXHCYeGhokGRgXHy8gIycpLCwsGh8xNTAqNSYrLCkBCQoKDgwOGg8PGiwkHCQsLCksLCwpLCksLCosLCwsLCwsLCwsLCksLCwsKSwsLCwpLCwsLCwsLCwsLCwsLCksLP/AABEIAPoAygMBIgACEQEDEQH/xAAcAAACAwEBAQEAAAAAAAAAAAAEBQADBgIBBwj/xABDEAABAwIDBAcFBQYEBwEAAAABAAIRAyEEEjEFQVFhBiJxgZGxwRMyodHwI0JScuEHFDNTYpIXorLxFRYkQ3OC0jT/xAAZAQADAQEBAAAAAAAAAAAAAAABAgMABAX/xAAmEQACAgICAgICAgMAAAAAAAAAAQIRAzESISJBUWETMkNxIzNC/9oADAMBAAIRAxEAPwDxRRREJFFFFjEUUQuPx4pt4uOg9TyQboMYuTpFe1trtoNk3cdG8f0SA9OT/KH9x+SU7ULqgc9zpcDJ4Rpbklvs79t0vIu8PHpmwf0ucKYf7IQf6u7gg/8An8/yh/cfkktatNEA7jHdKSF6KbJzST6NsOnx/lD+4/JeH9oB/kj+4/JYo1F7mRJm0/xAP8kf3H5Lz/EE/wAof3n5LFZlMyxjbD9oB/lD+4/Jef4gn+SP7j8liw9e55WAbP8AxAP8kf3H5KD9oB/kj+8//KxkrtpusY+l7H6QtrQHDI43AmZ5TxTdfPqFP7JhaYOX1N1pej22zUHs6v8AEGh/GP8A6QTGaHiiiiYBFFFFjEUUUWMRRRRYxFFEBtfbDaDZN3H3W8efYsZdnu1drNotvdx91vqeSzFbEOc7MSSTPpb4rjOXlxqmXm4PLgOzgu8K8uYbXYZjju8CoSlZ6WDFw79lWLwssdG9pnwlLm05A7Pr0TxtMgyB1HbjzQbsJlJaO0eo7Eql6OmeO/ITYx0MI70plN9oCzkmCsjycv7Fm5SFwAvWtumIna9eAudF0FjHICtaxeBqsasYrc1WNZvXULtixh/gKJ9kw/0/NSnUgz9dqPwmBJoMvbIqW0RMcFOyg82RtsVD7N9n7j+IfNN1h34Y9hFweB5LQ7E2z7QZKlqg/wA3Mc+SdMVobqKKJgEUUUWMRRRDY/GezYSBmcBZvFAxztHaLaQ4uIsPrcsJtGq6o4vcSSfoAD0TDKajnVHEuJbv3a2jdCXta5zesLga8v8AZK2PEIpVM7QPHtXhLqZkX8+/ig2OPvDUWI9UeyuHtB371J9HpY5KS+y3D1s2hsfgeHIr3H0g1ocBBH0fggyBMgw7iN31zRLsZLCHxI0dx7Uld9HQpeLTFe0AA3Nx9QkICa42rLCD90eoSvMuiOjyMzuR6GJpg+jGJqCWUahHHKQPEwF0MYMOAGD7T7z9SDwbwA0tc37EK/a1V3vPce0/NZ8noSorYxPQjGfyHnkIcfBpJS+vsupTtUpvZ+Zpb5hVDHP4mUVhOkOIp+7UfHAmR4GxQ8voHh9ggXrXJocfSrfxaYY4/fpgN8We6e6FRX2Q4DMwh7PxDd+ZurfLmjfybj8Aocu2vK4hd028UwptNlNmkydC0QZVrMJBnmqtmVIpUt3UCYUqmbuURgevQblm09vpxSrF4UgZtCNDoRdPG0w4S2LeKr2lQ+zI4x9clrCWbD257XqPI9oN+53Mc+I+g4Xz0tLXSLRcHRanYW3xW+zcYqAT+YDeOfL6FUxWhyooomAWUKBeYHeeCW7UpAVizdMf5B81odkUZk84+EpLtWn/ANU7x+AXE8jeVx9I61BLFfsQ1sG6TlMRAPA5gDf43S57esQRli0dghaNpze14S0eGt+5LNpUB7aBqQPEx81RMmtiCowtM6XiePaqA4sOZum8JtXoTFN3vZs07jxj4JfSaWuvpcdomPROUg/RfTqNImNd6rxreqB3/JexlFrtPw5di8pOmx7En2dvK1xYlxTbFAtTXadAjvB80rAhWjo8vIqlQVihmh43+e9UBpRGApOc7K0Zp1Hry7VpMH0cp/8Acf3Nv4nTwQclE0YOejLhis9ktmNi0QLDxlDYjZjBuQU0x3haMjlKKwmLdTMtJH1p2IzE7O1LUuLLp9ku4sbfubKzS6mMtQXNPceJZwP9PhwQGW/JW4B5a4EGEbtWkDlePv6jg4e94yD3lDQen2PtnMPsmfkCLoOyt+EBDYNp9jStPUG/lKupYjhZIYJouIBtHcqNr1SWHdcaIptcA3Co2nVDqbotpzShoz7n5rEm3ryKHIyPBFiNCPMFX5bzvt9XUxPWHYU4KNTsfa3tWw6zvPmAmSxPRp//AFDB2n/KVtlRCMY7JMT+YeSR7YM4wyfu+gTvZmh7R5JBt95GMceDD5BcVf5Wdr/0oFw1aKTzxqR4uPzQmJn96PAFvopg3n92Zzqjzle1as4l/J/yVq2QiFY7BCo0jQmWg87FInYR2eHCeqQDxuJJ5zKfsqSRA++bdiCPWePyk+LkdIeP7ISYiiW70PWeQJF9/NaZ2zPaaLO7f2c+g5otLgT3WQTTdF5NpWBvxmYQbjQHhxSzD4YudAE9iJr0i1j/AA+In5rUfswwLauIDXAEXe7mGwAPEp2+Ks53c5JSANm4TLoO0rRYehTA60+C3m1+hNB4Lqc03ctCsRj9k1KDofMcZXN+RTO2MVFUjxzmR1bpdjMY2IcO8WP6qqtgy73XEfD1Q1TDvaDnkjj/ALqkYolOT+ATEdUyDmadCqq2HDxmaO1dVQL37rJrsXDDI10mXONzZojifDxVro5uPJ0ZulMxwsmuKZ9k0He6R4X9Ex2q2jRecsP3jKbdhJE/BJ6uKc83i1gBoEE7Ea49GwwrfsqQi+RvkhKggotjiKdMb8rfJD1RZKgk9oT4eC5xxil2kevBcUQQF5i2Sw9wQGSEzZNxdQE38Va0ZbFcvqWNuXoqCMJ6P/8A6W23HyK2ax3R8fbs7/8ASVsU0RHsY7MHVd2+iQ7eaTVeRwLfEBP9mtPs3H+oeSRbV/imd5XL/IzsVPGkJWtLWUWEQfayfBV4cTWcTvefNNSwKluEaDLbXniLqvJCrE1oGweI9zm6ofCVxs5uZ4v/ANpp8SVz+5vp5JFm+0lw0uJCu2Qeuf8AxsH+UH1RehIrySY7wTRBm/DuSPpFRD6wnRrJ7bhaHCC4Wb6V1stSR+D1UI9yOxNJdiDFUs1PTUnzt6K/9nO1f3fHMzHquDmHvEj/ADNAXbaP2QHJZ7GDI/MLH3h2jf4q6XJNHPlXFqR95wPSd1Zrn5SGg6Aab+s474V+L2aMTRD9QRI0PfKox/Q8YnDzTqGkaoZULR7jpaHEEC+9PMNgxSoMpgzlAbPGAuDo6P6Pk21+jxY8w7fu3LivsCoBLrtF5J8hwWz2vhxnnTes7jhUqdXNIG5WjkbGcY7Mhi6RkkQj+j9d2QtcWtp+9DjAPGIvu3IjHYOAbXSQVy0ZY0JhdP7I42uErLtu1i8h0ASSBFrDSBwQNMQVSXySuma3TpUiEnbs2mGfLGzuY3yC4LgSq8Mfs2/lHkF0yncKYxa1m5eYuh1LEK6kw33Qh8c45Y1uNO9LfY3oTVLmDuK5yR5j1RLqWqozQY11CoKwzYDPt2cg7/THjda1ZbYbPt2Hk7/SVqU8dE5bGmzahFGoN0+YASDaf8RPdnuHs3A/i9Ak+0afWJtrZQa82dON+IIacKUqd11K6phYumWgwFW/CsnMAA47xv7tNy6e/cuwBZKw0mWYMkGeFlmOmDvtW8x6rUU3X71lulTvtmx+H1KEF5Al+oK1hyg8Uk21h4uPqVpsO0FoHJB7YwwNMho+gnjKmVzY+WOz6Xs7ptRczC0MORVqOpU2+80QWsAcCCZkQZsnuIxgBLcwJFiJX5wwmIdTcHscWvaZBBuCvqv7PNtivSqitkaaWU21dmBlxJ1MtUcuLirRDFkUuvY621WaAUgw5l45mEVtnHNN8wawfeJgeJVGzHe0rDKOq3Tt4pIqkdD0EbW2WXCRosXtnZjmNmN919adhQRdCv6PNqCC3VNDLxJTipI+KMN7qRc3W46Q/s3qMBfQ6w1yb+7iskzZdSYLYvF7GV2RnGStHE4NOjQ4P3WyfugfAIqnhxaCh6VJzbHUAeSJpVojikZqCDax+rILEU/ORysUUHyZVeMb1ZHH0Q9hE72+PyVJpxw4IibCy8qaprAFbDH2zew+RWmWX2Gft2/lcPX5LUKkdE5bDcAbEc/RBbS9631dE4V0A3i/ogdpYggmLQVFryZ0R6igN7bq5ptZefvR3x4fquHYyDoPiEaZRSR2W3AARNMSg/32/ujtBPllRFLGgfdJSNMbkgkMG5ZLpQyKzfy+pWpO0mA6PHcPms50nvVaRYFsibHU6hCKpmvo4o07LnGHcdVZRrAiyorNkyt7O3/mjK4+llqHndeUqrmGWEtPEGPJF7XHWHFXYTZ5BJd2RzO6+9dF9HkuPk0hVUqOfd7i48yT5r6t+z3Etq0mnVw6jp4ga94IKQbB6IOxDgGshpE5jprFuPbyX07ZWwWUcrKYhrd8CSd5PP8ARcuecWuKL4k422NKGGmLI+hhRwV1CnAXLqwGptvPDvXMNbZ5Vwo4LJdJtiUwQ/KA+4Eanu32TbH9LmN6tPrHidB2cVk8ZtX2jyXE8f0G5Mn30Osb3IT18FIg6iYnyQTMMSJ0gwmlV2aXG07v0QUcdJgLpi2RlEpiO1dYupNO3FePqgzdD1ndXtPpdOTaoXMdcqUn2M/Wq7dS3xZU1aZ1RAG7D/jj8pWmWW6Pt+3B/pPxC1KrHRGWy+i2WnjKE2nSNiL3g/XYiGA5THFFfu7XN6wm88FzydSs68auJn3C+m9RzLAwPFE4ikJLdwJC5abKlmUSllE8G/FFUqJ/pE9vzXLXK2bJeQeJ61km8SDCX9KMBm6zRdmt/uxPff1TTAiXd6RdLMSQQA5wzEzBgERefG3epW3LooqURbhiIlU4/FinI1PD5qptbK0AXPlz5oLapkNO+881VR7NPM+NI5wWH9rVk7r/ABAHnK07MIHOa0jU377SFmtiV8r44gAdsg+i1dKp154FDI2Twq0fV+j2zWNoDK3KTqDqB90dwj4o7IGrEbH6YVGDLZ1t/LT4KrafSKpU1MDhoPrRcX17L/id3fRqcf0gawwOu7g02Hafl8Fmtp7Ze4nO6/4BoO1J3Y4jfJnTRUVMS4jUAfFMoXsa1HRdVxTphUCuSYGg+ivGtzazz1XVQaAAjs3qySROTbI6twMnhwVdcyI0A1XEhosqsRWDRBnMRwToWgKtUBfDbwIJ9P1VzcQIhzLgWGYgdvNAikWPlv3h8d/z70dUafZ9c33GNFQlRU906qhzbHciKOFLxMwN/hoBvK6r07Ecu3sWEaOOj4msD/SVpVn9ht+1H5D5iPVaBVjojLYVhiQ0ndPoq8XoIcddO9e0HQD3LmpTzQQLifjw7x8VKWy8NAQpa+KmWNyv9nNhr9aleVBlMFK2VSKW6c10HKsvurWgaoMZHWEqw49pQNegHmHAOE6ESr6Xvd5816WmHZbu1A4mLBI9lEhD0sospMYWNDYBEDhFvise95dclaHpR7UsDqgIuAOHYFnArwXicuX9hz0dwk5nxJ91nadT3DzWoqYGpYsGYk5bA3iAbDdJiUl6NYjLTkG7TmPMTBHgAtJhNo5alSDIa4kixOV4BMTY7zdSyX6L4qSBn0zSc1wMgjLMamb9yudiOOq7fhS32VIgiJcSQNH5XNu3kJgxclG09ls3eahKSWzoUXLQt9rOnxXQrQCSJi3f2L0xmMCQJ53mGt7TOnMJjQ2PL6bCbAF7ueWBHe50oOaF4AgORrC7UkH1Kuq0PtBezrd408dEZt7Z8NpPmRJBjujyUw9AVCG/eILh2tBPoUE+kxXVuvQte0MzAiRFu/6+CWYioM4L9co7o0meKa1wC4veYY2wvrxASfHUDiqodRY7LAbpAtz3rpgvbIyfpAzamYTFyc3PhblFkzxpmiI1i/LgSu8L0eyXqHdorHPpUx+ImxEa8imb+BRYK8NaBpYDv949uvwV1WWNcOI7xPHh+qoJHVLTEGZ10OsfFe4ytObI6QRcmL758ZsiAu2O77QD+kz8E8SHY7x7aB+E+ifK0dHLPYRhxII5j1VlDu1Kqww17vVWtdqoZNnTiXR3Vqg6IHGize8eSti6FxVcZo1gfE6+Q+Kml2XegZ1lxUr2kd6A2ltYMsbu4D1Kp2bgq2MeKbWzxiYaOLlXj7ZJzrpbLv8AjNME9bwE/FX4TarXuhsmL6HsWpwPQujSAOT2jhq51x3NgjzR1fBB1vZt/tg+IAUZZI+i8FL2fO+l1XNRDd+cH4FZrD7DrvcIp1IP3sjoHOYX3HZ+xqdPRjQZmY9TdEbQxbaTCXGAgsriqSBPGpytnxahsZ9J46wIcLaie4ixnirXYotfIbJ0zd0QRuI4J5tjHNqPcR945gfPyCT4osMezHW0c20dt7AFWTvYvHj0gzZu0Zdmc4mQAZ4AAfBaGm6xvuSOnsG+YkB0fjEd97lXuwL4htRmkXMqc8XJ2Vhl4qhnhtotaOqMzpkNI3uJJd3ad69qY57sgJykS0Xv1jO7mhn4MMpxTOd33r3P6diHo52XeJIuAdx7VliSJvI3oZVsa8t9mcro53sg6uPfMgwYyaaA2Om8gkIduMJ1DQZmeCtoY4Tlqix0ctxQLYFUotdHtKwPBmUgdkTdSriKpEMqENFoa3LbxRe2KTaTM4IM2HzSrA4iTe/eqE6TZ3SxJBuXE8XH03qXOYnUouo0cLcUFmAJMooVqj2pUDQABpqeJQvtRe0Kmu8Rr2qgnTwTUJY36OPJrmdzT5hahZPoq/7d35D5tWsVI6Iy2W0Haj63rx9UBtt6rFSLHl6rnNbxUMmzrxLxQHiseBZxDZJG+TFkoxG0nGzYAiDcT4yIT40mm5aCeMCfFLa2xA6rDcrGRJkkRe8egRjKK2LOM3oTYHCGpVa2C8E3a0jMQNYl2q+kbNw9SiyKbGNbBimHguJ3F7hr3FVbKpYXCUs8Bo09o4Audb7o4LzZ+3W4pzm0aT4H3j7vaSbDsUck3PS6L4ocN7FWLOPfULQKgc7WPcA3X03rRbL2PiQAalbTcG+rj6Iihig1wYSJ0n/ZNjWDRCk5X6K9oFq0HxDB3l1yeZWQ6RbH2hVgNa3LN3B7TlG8hpiYC2P/ABVkwSETTrg2HwRi6FlYi2d0dw7w6m+gA4Wa5wPWbuMzGbiQg8X+zPDOOduZh5OkaaEOmxC1WQHTVcGoQcpO6BoBECXHxjxTKbOeaa7Ma7oRTDSGOqMeTMkh7bnSIELN7X6PV6QzZw4aXA82x9BfVq+UCTpFhvJ7NUl29hJpwYlxEDnMp1Jixl8nzPAYZ7iczhTO4w4jxBR+Jdi6bR1mVB+EiZHJ3zhXV8KaZJOjerG+yqx9L2lOWkgxppm7FSytWB4bH06xh003cNy6xMtgEy1KcC9pJp1PvXY7e128dh1hXfvmQmnVFtJ9RwRoCfyNX0zXoGnMupnO3mClNBpab2I4pnRxTKQJzAktgQZm+sD6ugjjc1rELKzNK7LcTjRACHFTXiuH0wT1T3LxwjVMkTdtlda5VLzpC7q1b3Q7nSiIx30SvWd+WPiFrFkuh8+1fwyeoWtVFohLZzkuD3KoEtN1ehcex2WWai8cRvCnOF9otjycemdufeyCx+MaxwJE9W3CxK7ZVsJ4TCX7QGaoANzdeFz8VKK7OmTddHOIxDqz5qS4A3adDfTX4WRmL2+8UgynFGmNzbSTrc3PagXFrBG7cN7ufYidn0HVMwFMOcBMOb90jVs8Cd2llpJCptezP1ellWnUBaZynei6f7QKxkmSe39E9wHQ6kxwdWaIdJcwj3Wtse9xIAi9jCzHSPY7aLwKLXhjps4Gx4ZiBJjdrbmj4SdUKpZF7KMR0kqudIMXneVoej3TV4c1jzc7tQe/cVmW0mtHWInegP3ktcHA9bMHDlBsi4Raof8AJKPbZ9xwfSMESrMXtTM5padxJIGYgDgB2x3rG0gX0mVmWztDo5nUR2yj+j+0CKw6vWyOidCY0g8RI71zcR5Ti0avCbSa7+GH1XnQuBDRzJKn/Dy5+ao/N2aDklmH2wwEk0Wyb6kX7CDCmO6SPc37rB/Tr8Uxy+wHpU5hcct51A5aHtWLxlWwHWEaf7HS61rNll/Wd1WASXHQDlOpWQ29hi1zn0ycpJt5W5hUj8FoypCrEkuMj3mwSeMb+3j48UZtLFNqOPmgqVZzmkiCQe8L1mJaGkEX3WmOMR9elQ/ZV7KDr4K1rjCoNaSIv9c0R5piX9FtKoBqvHV1y1kg8lQ5lhB+pQNbotc6SqqgXL7b1otgdHJIq1hbVrOPBzvkikTboK6L7JdTBqOtmbAHKZk+CfqKJyLdkUUURMDY3DZhbUfFIq+LaATMxugjTjPNaZIekewnVGl9Ew/ePxdn9XmkcSscjSpibDbea2tNSYLSJF8si1tw3W0B8fo3R3aFJlFtU5MzQYJGrSLiR7wi/cvnvQzoeMa6p7R/s204kxJLjNom2huU5wGy6FKlUYA+oGVQSZa1rrEGYkyBbvPFRyJPpDxb9jba/Shud7qZBcTAMWAEwR4nxKWYHYtTaH2RD8mYPfWy2BAgMbMZ3Q51gYEydy5oOp1ILGMM/iGa55GwiY3ozEbVq4OpSa+qKeHqS0locMhdJkBtsvGNJsl1oNhW0v2bUaLeqaji4OBLxnLSBIhtOLkwL6QsVt7o5AFWi0hjDldmcJnUaxJiZiOxb3H1KeTK2q2oCMweBLTImQdwLS2/ELI4rpI5rmPFJr2snNN2mOLN50k8kIOTYzpor6EbWcXHDnrDKXU+MyJb2XJ5XW1dsjKycwFQdZsGYiN4+9r8Fitq9KsLiWy/C+zrAdSpRIpwYtmAHWExrdCbB6WVGODKr8zTYOOrTuknUT4IuLfdCH0AOZVcc32dQazoeYI3doVVbAkfhMcDKUvq5yZNwSWnfGsd3kqTjXjXclo1DDF1XEddxgbtB4BIdqibgxaDz8URVx7jO/kk2Jc55vpwTxTDdIWtpw6WmPVdVqcjMSJmCPJGUcMqcR1bb1UCkygM/Rc1ahDoK6p3N7ImpRzxIuNDx5LWN20W4ZoayXHX6CBxL4sr8ZW9waRJ8LJxsDo5mirWFtWsO/g53oFoqwTkl0e9G9gTFWqObGn/AFEeQWpUUVTnbsiiiiwCKKKLGIooosYCqtfRc6thmt9o4Q9h0qDWD/UNQfms5Q2q93tDlyl9r/dk5TA47lsEo21srMM7Gy4atFs/6pJRWx4y9Mgw72CBItcaa7oVWP2c6sW03AVGl0NuZmYAB1G/Q7ygMF08e4NZVDGvb1C8iLD8Q4xad6rb0zOSozNmkBoOUaAjR0SBAiN65+Mi92aPD4KnhmupvGb2wIpuc4ZG1ROWm0A6G+lgWt1krCjGGhULHAloJIG8B1yL6jXVA43H1akZnHK1xe0TYEwCbb7DwVuZ9d5Lzmda8AeSoo1sCLdoiicr6D5zasIgtPabRyQrsCXCW34jf4K6rgctt3EEa9yHoYqGunX9UyC18huG20+mGtfdvu31EaJvT2jO+Qe/4hZb2JcZK8dhSL6Hl81nFCWzU1sU3s+uKrp4hg1mVnv3moLE9+/xRVLDyRO/vQaMk3obVtpN1EW4IVjsxLjv8typNItBg9oXeG93l5fot0UUXYU/Cy21lw2uRYj65L2kw92/gnuydhNLhVcDGrWnjxI8lkrdDSfFcjzZGwpeKtTQDqtPjJWhUUVUqOSUuTsiiiiIpFFFFjEUUUWMRRRRYxFFFFjGc6S9FRW+0p2qbxoHfI+az7eiOJH3Gn/2HzX0NRCgptGA/wCVcSbGmO0Ob81xV6J4gaMnjDm/NfQlFqDzZ87f0VxLYLGEgi4lvkSqz0YxUz7K/wD6+Ur6QotRuTMRh9j1wINAf5R6ryp0brA2pyDulsj4rcKIUN+RmDd0Xr7meXzhX09g1wI9nzmRr471tVFnFAWRoyDti1Y/hn4fNSj0fqb2EeHzWvUS8EUeeTEWxdhuZJqxY2Gs8CfknqiidKiUpOWyKKKIikUUUWMRRRRY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RUUEhQWFBUWGBwUGBcYGBgYHBocGBgcFxcYGhcXHCYeGhokGRgXHy8gIycpLCwsGh8xNTAqNSYrLCkBCQoKDgwOGg8PGiwkHCQsLCksLCwpLCksLCosLCwsLCwsLCwsLCksLCwsKSwsLCwpLCwsLCwsLCwsLCwsLCksLP/AABEIAPoAygMBIgACEQEDEQH/xAAcAAACAwEBAQEAAAAAAAAAAAAEBQADBgIBBwj/xABDEAABAwIDBAcFBQYEBwEAAAABAAIRAyEEEjEFQVFhBiJxgZGxwRMyodHwI0JScuEHFDNTYpIXorLxFRYkQ3OC0jT/xAAZAQADAQEBAAAAAAAAAAAAAAABAgMABAX/xAAmEQACAgICAgICAgMAAAAAAAAAAQIRAzESISJBUWETMkNxIzNC/9oADAMBAAIRAxEAPwDxRRREJFFFFjEUUQuPx4pt4uOg9TyQboMYuTpFe1trtoNk3cdG8f0SA9OT/KH9x+SU7ULqgc9zpcDJ4Rpbklvs79t0vIu8PHpmwf0ucKYf7IQf6u7gg/8An8/yh/cfkktatNEA7jHdKSF6KbJzST6NsOnx/lD+4/JeH9oB/kj+4/JYo1F7mRJm0/xAP8kf3H5Lz/EE/wAof3n5LFZlMyxjbD9oB/lD+4/Jef4gn+SP7j8liw9e55WAbP8AxAP8kf3H5KD9oB/kj+8//KxkrtpusY+l7H6QtrQHDI43AmZ5TxTdfPqFP7JhaYOX1N1pej22zUHs6v8AEGh/GP8A6QTGaHiiiiYBFFFFjEUUUWMRRRRYxFFEBtfbDaDZN3H3W8efYsZdnu1drNotvdx91vqeSzFbEOc7MSSTPpb4rjOXlxqmXm4PLgOzgu8K8uYbXYZjju8CoSlZ6WDFw79lWLwssdG9pnwlLm05A7Pr0TxtMgyB1HbjzQbsJlJaO0eo7Eql6OmeO/ITYx0MI70plN9oCzkmCsjycv7Fm5SFwAvWtumIna9eAudF0FjHICtaxeBqsasYrc1WNZvXULtixh/gKJ9kw/0/NSnUgz9dqPwmBJoMvbIqW0RMcFOyg82RtsVD7N9n7j+IfNN1h34Y9hFweB5LQ7E2z7QZKlqg/wA3Mc+SdMVobqKKJgEUUUWMRRRDY/GezYSBmcBZvFAxztHaLaQ4uIsPrcsJtGq6o4vcSSfoAD0TDKajnVHEuJbv3a2jdCXta5zesLga8v8AZK2PEIpVM7QPHtXhLqZkX8+/ig2OPvDUWI9UeyuHtB371J9HpY5KS+y3D1s2hsfgeHIr3H0g1ocBBH0fggyBMgw7iN31zRLsZLCHxI0dx7Uld9HQpeLTFe0AA3Nx9QkICa42rLCD90eoSvMuiOjyMzuR6GJpg+jGJqCWUahHHKQPEwF0MYMOAGD7T7z9SDwbwA0tc37EK/a1V3vPce0/NZ8noSorYxPQjGfyHnkIcfBpJS+vsupTtUpvZ+Zpb5hVDHP4mUVhOkOIp+7UfHAmR4GxQ8voHh9ggXrXJocfSrfxaYY4/fpgN8We6e6FRX2Q4DMwh7PxDd+ZurfLmjfybj8Aocu2vK4hd028UwptNlNmkydC0QZVrMJBnmqtmVIpUt3UCYUqmbuURgevQblm09vpxSrF4UgZtCNDoRdPG0w4S2LeKr2lQ+zI4x9clrCWbD257XqPI9oN+53Mc+I+g4Xz0tLXSLRcHRanYW3xW+zcYqAT+YDeOfL6FUxWhyooomAWUKBeYHeeCW7UpAVizdMf5B81odkUZk84+EpLtWn/ANU7x+AXE8jeVx9I61BLFfsQ1sG6TlMRAPA5gDf43S57esQRli0dghaNpze14S0eGt+5LNpUB7aBqQPEx81RMmtiCowtM6XiePaqA4sOZum8JtXoTFN3vZs07jxj4JfSaWuvpcdomPROUg/RfTqNImNd6rxreqB3/JexlFrtPw5di8pOmx7En2dvK1xYlxTbFAtTXadAjvB80rAhWjo8vIqlQVihmh43+e9UBpRGApOc7K0Zp1Hry7VpMH0cp/8Acf3Nv4nTwQclE0YOejLhis9ktmNi0QLDxlDYjZjBuQU0x3haMjlKKwmLdTMtJH1p2IzE7O1LUuLLp9ku4sbfubKzS6mMtQXNPceJZwP9PhwQGW/JW4B5a4EGEbtWkDlePv6jg4e94yD3lDQen2PtnMPsmfkCLoOyt+EBDYNp9jStPUG/lKupYjhZIYJouIBtHcqNr1SWHdcaIptcA3Co2nVDqbotpzShoz7n5rEm3ryKHIyPBFiNCPMFX5bzvt9XUxPWHYU4KNTsfa3tWw6zvPmAmSxPRp//AFDB2n/KVtlRCMY7JMT+YeSR7YM4wyfu+gTvZmh7R5JBt95GMceDD5BcVf5Wdr/0oFw1aKTzxqR4uPzQmJn96PAFvopg3n92Zzqjzle1as4l/J/yVq2QiFY7BCo0jQmWg87FInYR2eHCeqQDxuJJ5zKfsqSRA++bdiCPWePyk+LkdIeP7ISYiiW70PWeQJF9/NaZ2zPaaLO7f2c+g5otLgT3WQTTdF5NpWBvxmYQbjQHhxSzD4YudAE9iJr0i1j/AA+In5rUfswwLauIDXAEXe7mGwAPEp2+Ks53c5JSANm4TLoO0rRYehTA60+C3m1+hNB4Lqc03ctCsRj9k1KDofMcZXN+RTO2MVFUjxzmR1bpdjMY2IcO8WP6qqtgy73XEfD1Q1TDvaDnkjj/ALqkYolOT+ATEdUyDmadCqq2HDxmaO1dVQL37rJrsXDDI10mXONzZojifDxVro5uPJ0ZulMxwsmuKZ9k0He6R4X9Ex2q2jRecsP3jKbdhJE/BJ6uKc83i1gBoEE7Ea49GwwrfsqQi+RvkhKggotjiKdMb8rfJD1RZKgk9oT4eC5xxil2kevBcUQQF5i2Sw9wQGSEzZNxdQE38Va0ZbFcvqWNuXoqCMJ6P/8A6W23HyK2ax3R8fbs7/8ASVsU0RHsY7MHVd2+iQ7eaTVeRwLfEBP9mtPs3H+oeSRbV/imd5XL/IzsVPGkJWtLWUWEQfayfBV4cTWcTvefNNSwKluEaDLbXniLqvJCrE1oGweI9zm6ofCVxs5uZ4v/ANpp8SVz+5vp5JFm+0lw0uJCu2Qeuf8AxsH+UH1RehIrySY7wTRBm/DuSPpFRD6wnRrJ7bhaHCC4Wb6V1stSR+D1UI9yOxNJdiDFUs1PTUnzt6K/9nO1f3fHMzHquDmHvEj/ADNAXbaP2QHJZ7GDI/MLH3h2jf4q6XJNHPlXFqR95wPSd1Zrn5SGg6Aab+s474V+L2aMTRD9QRI0PfKox/Q8YnDzTqGkaoZULR7jpaHEEC+9PMNgxSoMpgzlAbPGAuDo6P6Pk21+jxY8w7fu3LivsCoBLrtF5J8hwWz2vhxnnTes7jhUqdXNIG5WjkbGcY7Mhi6RkkQj+j9d2QtcWtp+9DjAPGIvu3IjHYOAbXSQVy0ZY0JhdP7I42uErLtu1i8h0ASSBFrDSBwQNMQVSXySuma3TpUiEnbs2mGfLGzuY3yC4LgSq8Mfs2/lHkF0yncKYxa1m5eYuh1LEK6kw33Qh8c45Y1uNO9LfY3oTVLmDuK5yR5j1RLqWqozQY11CoKwzYDPt2cg7/THjda1ZbYbPt2Hk7/SVqU8dE5bGmzahFGoN0+YASDaf8RPdnuHs3A/i9Ak+0afWJtrZQa82dON+IIacKUqd11K6phYumWgwFW/CsnMAA47xv7tNy6e/cuwBZKw0mWYMkGeFlmOmDvtW8x6rUU3X71lulTvtmx+H1KEF5Al+oK1hyg8Uk21h4uPqVpsO0FoHJB7YwwNMho+gnjKmVzY+WOz6Xs7ptRczC0MORVqOpU2+80QWsAcCCZkQZsnuIxgBLcwJFiJX5wwmIdTcHscWvaZBBuCvqv7PNtivSqitkaaWU21dmBlxJ1MtUcuLirRDFkUuvY621WaAUgw5l45mEVtnHNN8wawfeJgeJVGzHe0rDKOq3Tt4pIqkdD0EbW2WXCRosXtnZjmNmN919adhQRdCv6PNqCC3VNDLxJTipI+KMN7qRc3W46Q/s3qMBfQ6w1yb+7iskzZdSYLYvF7GV2RnGStHE4NOjQ4P3WyfugfAIqnhxaCh6VJzbHUAeSJpVojikZqCDax+rILEU/ORysUUHyZVeMb1ZHH0Q9hE72+PyVJpxw4IibCy8qaprAFbDH2zew+RWmWX2Gft2/lcPX5LUKkdE5bDcAbEc/RBbS9631dE4V0A3i/ogdpYggmLQVFryZ0R6igN7bq5ptZefvR3x4fquHYyDoPiEaZRSR2W3AARNMSg/32/ujtBPllRFLGgfdJSNMbkgkMG5ZLpQyKzfy+pWpO0mA6PHcPms50nvVaRYFsibHU6hCKpmvo4o07LnGHcdVZRrAiyorNkyt7O3/mjK4+llqHndeUqrmGWEtPEGPJF7XHWHFXYTZ5BJd2RzO6+9dF9HkuPk0hVUqOfd7i48yT5r6t+z3Etq0mnVw6jp4ga94IKQbB6IOxDgGshpE5jprFuPbyX07ZWwWUcrKYhrd8CSd5PP8ARcuecWuKL4k422NKGGmLI+hhRwV1CnAXLqwGptvPDvXMNbZ5Vwo4LJdJtiUwQ/KA+4Eanu32TbH9LmN6tPrHidB2cVk8ZtX2jyXE8f0G5Mn30Osb3IT18FIg6iYnyQTMMSJ0gwmlV2aXG07v0QUcdJgLpi2RlEpiO1dYupNO3FePqgzdD1ndXtPpdOTaoXMdcqUn2M/Wq7dS3xZU1aZ1RAG7D/jj8pWmWW6Pt+3B/pPxC1KrHRGWy+i2WnjKE2nSNiL3g/XYiGA5THFFfu7XN6wm88FzydSs68auJn3C+m9RzLAwPFE4ikJLdwJC5abKlmUSllE8G/FFUqJ/pE9vzXLXK2bJeQeJ61km8SDCX9KMBm6zRdmt/uxPff1TTAiXd6RdLMSQQA5wzEzBgERefG3epW3LooqURbhiIlU4/FinI1PD5qptbK0AXPlz5oLapkNO+881VR7NPM+NI5wWH9rVk7r/ABAHnK07MIHOa0jU377SFmtiV8r44gAdsg+i1dKp154FDI2Twq0fV+j2zWNoDK3KTqDqB90dwj4o7IGrEbH6YVGDLZ1t/LT4KrafSKpU1MDhoPrRcX17L/id3fRqcf0gawwOu7g02Hafl8Fmtp7Ze4nO6/4BoO1J3Y4jfJnTRUVMS4jUAfFMoXsa1HRdVxTphUCuSYGg+ivGtzazz1XVQaAAjs3qySROTbI6twMnhwVdcyI0A1XEhosqsRWDRBnMRwToWgKtUBfDbwIJ9P1VzcQIhzLgWGYgdvNAikWPlv3h8d/z70dUafZ9c33GNFQlRU906qhzbHciKOFLxMwN/hoBvK6r07Ecu3sWEaOOj4msD/SVpVn9ht+1H5D5iPVaBVjojLYVhiQ0ndPoq8XoIcddO9e0HQD3LmpTzQQLifjw7x8VKWy8NAQpa+KmWNyv9nNhr9aleVBlMFK2VSKW6c10HKsvurWgaoMZHWEqw49pQNegHmHAOE6ESr6Xvd5816WmHZbu1A4mLBI9lEhD0sospMYWNDYBEDhFvise95dclaHpR7UsDqgIuAOHYFnArwXicuX9hz0dwk5nxJ91nadT3DzWoqYGpYsGYk5bA3iAbDdJiUl6NYjLTkG7TmPMTBHgAtJhNo5alSDIa4kixOV4BMTY7zdSyX6L4qSBn0zSc1wMgjLMamb9yudiOOq7fhS32VIgiJcSQNH5XNu3kJgxclG09ls3eahKSWzoUXLQt9rOnxXQrQCSJi3f2L0xmMCQJ53mGt7TOnMJjQ2PL6bCbAF7ueWBHe50oOaF4AgORrC7UkH1Kuq0PtBezrd408dEZt7Z8NpPmRJBjujyUw9AVCG/eILh2tBPoUE+kxXVuvQte0MzAiRFu/6+CWYioM4L9co7o0meKa1wC4veYY2wvrxASfHUDiqodRY7LAbpAtz3rpgvbIyfpAzamYTFyc3PhblFkzxpmiI1i/LgSu8L0eyXqHdorHPpUx+ImxEa8imb+BRYK8NaBpYDv949uvwV1WWNcOI7xPHh+qoJHVLTEGZ10OsfFe4ytObI6QRcmL758ZsiAu2O77QD+kz8E8SHY7x7aB+E+ifK0dHLPYRhxII5j1VlDu1Kqww17vVWtdqoZNnTiXR3Vqg6IHGize8eSti6FxVcZo1gfE6+Q+Kml2XegZ1lxUr2kd6A2ltYMsbu4D1Kp2bgq2MeKbWzxiYaOLlXj7ZJzrpbLv8AjNME9bwE/FX4TarXuhsmL6HsWpwPQujSAOT2jhq51x3NgjzR1fBB1vZt/tg+IAUZZI+i8FL2fO+l1XNRDd+cH4FZrD7DrvcIp1IP3sjoHOYX3HZ+xqdPRjQZmY9TdEbQxbaTCXGAgsriqSBPGpytnxahsZ9J46wIcLaie4ixnirXYotfIbJ0zd0QRuI4J5tjHNqPcR945gfPyCT4osMezHW0c20dt7AFWTvYvHj0gzZu0Zdmc4mQAZ4AAfBaGm6xvuSOnsG+YkB0fjEd97lXuwL4htRmkXMqc8XJ2Vhl4qhnhtotaOqMzpkNI3uJJd3ad69qY57sgJykS0Xv1jO7mhn4MMpxTOd33r3P6diHo52XeJIuAdx7VliSJvI3oZVsa8t9mcro53sg6uPfMgwYyaaA2Om8gkIduMJ1DQZmeCtoY4Tlqix0ctxQLYFUotdHtKwPBmUgdkTdSriKpEMqENFoa3LbxRe2KTaTM4IM2HzSrA4iTe/eqE6TZ3SxJBuXE8XH03qXOYnUouo0cLcUFmAJMooVqj2pUDQABpqeJQvtRe0Kmu8Rr2qgnTwTUJY36OPJrmdzT5hahZPoq/7d35D5tWsVI6Iy2W0Haj63rx9UBtt6rFSLHl6rnNbxUMmzrxLxQHiseBZxDZJG+TFkoxG0nGzYAiDcT4yIT40mm5aCeMCfFLa2xA6rDcrGRJkkRe8egRjKK2LOM3oTYHCGpVa2C8E3a0jMQNYl2q+kbNw9SiyKbGNbBimHguJ3F7hr3FVbKpYXCUs8Bo09o4Audb7o4LzZ+3W4pzm0aT4H3j7vaSbDsUck3PS6L4ocN7FWLOPfULQKgc7WPcA3X03rRbL2PiQAalbTcG+rj6Iihig1wYSJ0n/ZNjWDRCk5X6K9oFq0HxDB3l1yeZWQ6RbH2hVgNa3LN3B7TlG8hpiYC2P/ABVkwSETTrg2HwRi6FlYi2d0dw7w6m+gA4Wa5wPWbuMzGbiQg8X+zPDOOduZh5OkaaEOmxC1WQHTVcGoQcpO6BoBECXHxjxTKbOeaa7Ma7oRTDSGOqMeTMkh7bnSIELN7X6PV6QzZw4aXA82x9BfVq+UCTpFhvJ7NUl29hJpwYlxEDnMp1Jixl8nzPAYZ7iczhTO4w4jxBR+Jdi6bR1mVB+EiZHJ3zhXV8KaZJOjerG+yqx9L2lOWkgxppm7FSytWB4bH06xh003cNy6xMtgEy1KcC9pJp1PvXY7e128dh1hXfvmQmnVFtJ9RwRoCfyNX0zXoGnMupnO3mClNBpab2I4pnRxTKQJzAktgQZm+sD6ugjjc1rELKzNK7LcTjRACHFTXiuH0wT1T3LxwjVMkTdtlda5VLzpC7q1b3Q7nSiIx30SvWd+WPiFrFkuh8+1fwyeoWtVFohLZzkuD3KoEtN1ehcex2WWai8cRvCnOF9otjycemdufeyCx+MaxwJE9W3CxK7ZVsJ4TCX7QGaoANzdeFz8VKK7OmTddHOIxDqz5qS4A3adDfTX4WRmL2+8UgynFGmNzbSTrc3PagXFrBG7cN7ufYidn0HVMwFMOcBMOb90jVs8Cd2llpJCptezP1ellWnUBaZynei6f7QKxkmSe39E9wHQ6kxwdWaIdJcwj3Wtse9xIAi9jCzHSPY7aLwKLXhjps4Gx4ZiBJjdrbmj4SdUKpZF7KMR0kqudIMXneVoej3TV4c1jzc7tQe/cVmW0mtHWInegP3ktcHA9bMHDlBsi4Raof8AJKPbZ9xwfSMESrMXtTM5padxJIGYgDgB2x3rG0gX0mVmWztDo5nUR2yj+j+0CKw6vWyOidCY0g8RI71zcR5Ti0avCbSa7+GH1XnQuBDRzJKn/Dy5+ao/N2aDklmH2wwEk0Wyb6kX7CDCmO6SPc37rB/Tr8Uxy+wHpU5hcct51A5aHtWLxlWwHWEaf7HS61rNll/Wd1WASXHQDlOpWQ29hi1zn0ycpJt5W5hUj8FoypCrEkuMj3mwSeMb+3j48UZtLFNqOPmgqVZzmkiCQe8L1mJaGkEX3WmOMR9elQ/ZV7KDr4K1rjCoNaSIv9c0R5piX9FtKoBqvHV1y1kg8lQ5lhB+pQNbotc6SqqgXL7b1otgdHJIq1hbVrOPBzvkikTboK6L7JdTBqOtmbAHKZk+CfqKJyLdkUUURMDY3DZhbUfFIq+LaATMxugjTjPNaZIekewnVGl9Ew/ePxdn9XmkcSscjSpibDbea2tNSYLSJF8si1tw3W0B8fo3R3aFJlFtU5MzQYJGrSLiR7wi/cvnvQzoeMa6p7R/s204kxJLjNom2huU5wGy6FKlUYA+oGVQSZa1rrEGYkyBbvPFRyJPpDxb9jba/Shud7qZBcTAMWAEwR4nxKWYHYtTaH2RD8mYPfWy2BAgMbMZ3Q51gYEydy5oOp1ILGMM/iGa55GwiY3ozEbVq4OpSa+qKeHqS0locMhdJkBtsvGNJsl1oNhW0v2bUaLeqaji4OBLxnLSBIhtOLkwL6QsVt7o5AFWi0hjDldmcJnUaxJiZiOxb3H1KeTK2q2oCMweBLTImQdwLS2/ELI4rpI5rmPFJr2snNN2mOLN50k8kIOTYzpor6EbWcXHDnrDKXU+MyJb2XJ5XW1dsjKycwFQdZsGYiN4+9r8Fitq9KsLiWy/C+zrAdSpRIpwYtmAHWExrdCbB6WVGODKr8zTYOOrTuknUT4IuLfdCH0AOZVcc32dQazoeYI3doVVbAkfhMcDKUvq5yZNwSWnfGsd3kqTjXjXclo1DDF1XEddxgbtB4BIdqibgxaDz8URVx7jO/kk2Jc55vpwTxTDdIWtpw6WmPVdVqcjMSJmCPJGUcMqcR1bb1UCkygM/Rc1ahDoK6p3N7ImpRzxIuNDx5LWN20W4ZoayXHX6CBxL4sr8ZW9waRJ8LJxsDo5mirWFtWsO/g53oFoqwTkl0e9G9gTFWqObGn/AFEeQWpUUVTnbsiiiiwCKKKLGIooosYCqtfRc6thmt9o4Q9h0qDWD/UNQfms5Q2q93tDlyl9r/dk5TA47lsEo21srMM7Gy4atFs/6pJRWx4y9Mgw72CBItcaa7oVWP2c6sW03AVGl0NuZmYAB1G/Q7ygMF08e4NZVDGvb1C8iLD8Q4xad6rb0zOSozNmkBoOUaAjR0SBAiN65+Mi92aPD4KnhmupvGb2wIpuc4ZG1ROWm0A6G+lgWt1krCjGGhULHAloJIG8B1yL6jXVA43H1akZnHK1xe0TYEwCbb7DwVuZ9d5Lzmda8AeSoo1sCLdoiicr6D5zasIgtPabRyQrsCXCW34jf4K6rgctt3EEa9yHoYqGunX9UyC18huG20+mGtfdvu31EaJvT2jO+Qe/4hZb2JcZK8dhSL6Hl81nFCWzU1sU3s+uKrp4hg1mVnv3moLE9+/xRVLDyRO/vQaMk3obVtpN1EW4IVjsxLjv8typNItBg9oXeG93l5fot0UUXYU/Cy21lw2uRYj65L2kw92/gnuydhNLhVcDGrWnjxI8lkrdDSfFcjzZGwpeKtTQDqtPjJWhUUVUqOSUuTsiiiiIpFFFFjEUUUWMRRRRYxFFFFjGc6S9FRW+0p2qbxoHfI+az7eiOJH3Gn/2HzX0NRCgptGA/wCVcSbGmO0Ob81xV6J4gaMnjDm/NfQlFqDzZ87f0VxLYLGEgi4lvkSqz0YxUz7K/wD6+Ur6QotRuTMRh9j1wINAf5R6ryp0brA2pyDulsj4rcKIUN+RmDd0Xr7meXzhX09g1wI9nzmRr471tVFnFAWRoyDti1Y/hn4fNSj0fqb2EeHzWvUS8EUeeTEWxdhuZJqxY2Gs8CfknqiidKiUpOWyKKKIikUUUWMRRRRY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RUUEhQWFBUWGBwUGBcYGBgYHBocGBgcFxcYGhcXHCYeGhokGRgXHy8gIycpLCwsGh8xNTAqNSYrLCkBCQoKDgwOGg8PGiwkHCQsLCksLCwpLCksLCosLCwsLCwsLCwsLCksLCwsKSwsLCwpLCwsLCwsLCwsLCwsLCksLP/AABEIAPoAygMBIgACEQEDEQH/xAAcAAACAwEBAQEAAAAAAAAAAAAEBQADBgIBBwj/xABDEAABAwIDBAcFBQYEBwEAAAABAAIRAyEEEjEFQVFhBiJxgZGxwRMyodHwI0JScuEHFDNTYpIXorLxFRYkQ3OC0jT/xAAZAQADAQEBAAAAAAAAAAAAAAABAgMABAX/xAAmEQACAgICAgICAgMAAAAAAAAAAQIRAzESISJBUWETMkNxIzNC/9oADAMBAAIRAxEAPwDxRRREJFFFFjEUUQuPx4pt4uOg9TyQboMYuTpFe1trtoNk3cdG8f0SA9OT/KH9x+SU7ULqgc9zpcDJ4Rpbklvs79t0vIu8PHpmwf0ucKYf7IQf6u7gg/8An8/yh/cfkktatNEA7jHdKSF6KbJzST6NsOnx/lD+4/JeH9oB/kj+4/JYo1F7mRJm0/xAP8kf3H5Lz/EE/wAof3n5LFZlMyxjbD9oB/lD+4/Jef4gn+SP7j8liw9e55WAbP8AxAP8kf3H5KD9oB/kj+8//KxkrtpusY+l7H6QtrQHDI43AmZ5TxTdfPqFP7JhaYOX1N1pej22zUHs6v8AEGh/GP8A6QTGaHiiiiYBFFFFjEUUUWMRRRRYxFFEBtfbDaDZN3H3W8efYsZdnu1drNotvdx91vqeSzFbEOc7MSSTPpb4rjOXlxqmXm4PLgOzgu8K8uYbXYZjju8CoSlZ6WDFw79lWLwssdG9pnwlLm05A7Pr0TxtMgyB1HbjzQbsJlJaO0eo7Eql6OmeO/ITYx0MI70plN9oCzkmCsjycv7Fm5SFwAvWtumIna9eAudF0FjHICtaxeBqsasYrc1WNZvXULtixh/gKJ9kw/0/NSnUgz9dqPwmBJoMvbIqW0RMcFOyg82RtsVD7N9n7j+IfNN1h34Y9hFweB5LQ7E2z7QZKlqg/wA3Mc+SdMVobqKKJgEUUUWMRRRDY/GezYSBmcBZvFAxztHaLaQ4uIsPrcsJtGq6o4vcSSfoAD0TDKajnVHEuJbv3a2jdCXta5zesLga8v8AZK2PEIpVM7QPHtXhLqZkX8+/ig2OPvDUWI9UeyuHtB371J9HpY5KS+y3D1s2hsfgeHIr3H0g1ocBBH0fggyBMgw7iN31zRLsZLCHxI0dx7Uld9HQpeLTFe0AA3Nx9QkICa42rLCD90eoSvMuiOjyMzuR6GJpg+jGJqCWUahHHKQPEwF0MYMOAGD7T7z9SDwbwA0tc37EK/a1V3vPce0/NZ8noSorYxPQjGfyHnkIcfBpJS+vsupTtUpvZ+Zpb5hVDHP4mUVhOkOIp+7UfHAmR4GxQ8voHh9ggXrXJocfSrfxaYY4/fpgN8We6e6FRX2Q4DMwh7PxDd+ZurfLmjfybj8Aocu2vK4hd028UwptNlNmkydC0QZVrMJBnmqtmVIpUt3UCYUqmbuURgevQblm09vpxSrF4UgZtCNDoRdPG0w4S2LeKr2lQ+zI4x9clrCWbD257XqPI9oN+53Mc+I+g4Xz0tLXSLRcHRanYW3xW+zcYqAT+YDeOfL6FUxWhyooomAWUKBeYHeeCW7UpAVizdMf5B81odkUZk84+EpLtWn/ANU7x+AXE8jeVx9I61BLFfsQ1sG6TlMRAPA5gDf43S57esQRli0dghaNpze14S0eGt+5LNpUB7aBqQPEx81RMmtiCowtM6XiePaqA4sOZum8JtXoTFN3vZs07jxj4JfSaWuvpcdomPROUg/RfTqNImNd6rxreqB3/JexlFrtPw5di8pOmx7En2dvK1xYlxTbFAtTXadAjvB80rAhWjo8vIqlQVihmh43+e9UBpRGApOc7K0Zp1Hry7VpMH0cp/8Acf3Nv4nTwQclE0YOejLhis9ktmNi0QLDxlDYjZjBuQU0x3haMjlKKwmLdTMtJH1p2IzE7O1LUuLLp9ku4sbfubKzS6mMtQXNPceJZwP9PhwQGW/JW4B5a4EGEbtWkDlePv6jg4e94yD3lDQen2PtnMPsmfkCLoOyt+EBDYNp9jStPUG/lKupYjhZIYJouIBtHcqNr1SWHdcaIptcA3Co2nVDqbotpzShoz7n5rEm3ryKHIyPBFiNCPMFX5bzvt9XUxPWHYU4KNTsfa3tWw6zvPmAmSxPRp//AFDB2n/KVtlRCMY7JMT+YeSR7YM4wyfu+gTvZmh7R5JBt95GMceDD5BcVf5Wdr/0oFw1aKTzxqR4uPzQmJn96PAFvopg3n92Zzqjzle1as4l/J/yVq2QiFY7BCo0jQmWg87FInYR2eHCeqQDxuJJ5zKfsqSRA++bdiCPWePyk+LkdIeP7ISYiiW70PWeQJF9/NaZ2zPaaLO7f2c+g5otLgT3WQTTdF5NpWBvxmYQbjQHhxSzD4YudAE9iJr0i1j/AA+In5rUfswwLauIDXAEXe7mGwAPEp2+Ks53c5JSANm4TLoO0rRYehTA60+C3m1+hNB4Lqc03ctCsRj9k1KDofMcZXN+RTO2MVFUjxzmR1bpdjMY2IcO8WP6qqtgy73XEfD1Q1TDvaDnkjj/ALqkYolOT+ATEdUyDmadCqq2HDxmaO1dVQL37rJrsXDDI10mXONzZojifDxVro5uPJ0ZulMxwsmuKZ9k0He6R4X9Ex2q2jRecsP3jKbdhJE/BJ6uKc83i1gBoEE7Ea49GwwrfsqQi+RvkhKggotjiKdMb8rfJD1RZKgk9oT4eC5xxil2kevBcUQQF5i2Sw9wQGSEzZNxdQE38Va0ZbFcvqWNuXoqCMJ6P/8A6W23HyK2ax3R8fbs7/8ASVsU0RHsY7MHVd2+iQ7eaTVeRwLfEBP9mtPs3H+oeSRbV/imd5XL/IzsVPGkJWtLWUWEQfayfBV4cTWcTvefNNSwKluEaDLbXniLqvJCrE1oGweI9zm6ofCVxs5uZ4v/ANpp8SVz+5vp5JFm+0lw0uJCu2Qeuf8AxsH+UH1RehIrySY7wTRBm/DuSPpFRD6wnRrJ7bhaHCC4Wb6V1stSR+D1UI9yOxNJdiDFUs1PTUnzt6K/9nO1f3fHMzHquDmHvEj/ADNAXbaP2QHJZ7GDI/MLH3h2jf4q6XJNHPlXFqR95wPSd1Zrn5SGg6Aab+s474V+L2aMTRD9QRI0PfKox/Q8YnDzTqGkaoZULR7jpaHEEC+9PMNgxSoMpgzlAbPGAuDo6P6Pk21+jxY8w7fu3LivsCoBLrtF5J8hwWz2vhxnnTes7jhUqdXNIG5WjkbGcY7Mhi6RkkQj+j9d2QtcWtp+9DjAPGIvu3IjHYOAbXSQVy0ZY0JhdP7I42uErLtu1i8h0ASSBFrDSBwQNMQVSXySuma3TpUiEnbs2mGfLGzuY3yC4LgSq8Mfs2/lHkF0yncKYxa1m5eYuh1LEK6kw33Qh8c45Y1uNO9LfY3oTVLmDuK5yR5j1RLqWqozQY11CoKwzYDPt2cg7/THjda1ZbYbPt2Hk7/SVqU8dE5bGmzahFGoN0+YASDaf8RPdnuHs3A/i9Ak+0afWJtrZQa82dON+IIacKUqd11K6phYumWgwFW/CsnMAA47xv7tNy6e/cuwBZKw0mWYMkGeFlmOmDvtW8x6rUU3X71lulTvtmx+H1KEF5Al+oK1hyg8Uk21h4uPqVpsO0FoHJB7YwwNMho+gnjKmVzY+WOz6Xs7ptRczC0MORVqOpU2+80QWsAcCCZkQZsnuIxgBLcwJFiJX5wwmIdTcHscWvaZBBuCvqv7PNtivSqitkaaWU21dmBlxJ1MtUcuLirRDFkUuvY621WaAUgw5l45mEVtnHNN8wawfeJgeJVGzHe0rDKOq3Tt4pIqkdD0EbW2WXCRosXtnZjmNmN919adhQRdCv6PNqCC3VNDLxJTipI+KMN7qRc3W46Q/s3qMBfQ6w1yb+7iskzZdSYLYvF7GV2RnGStHE4NOjQ4P3WyfugfAIqnhxaCh6VJzbHUAeSJpVojikZqCDax+rILEU/ORysUUHyZVeMb1ZHH0Q9hE72+PyVJpxw4IibCy8qaprAFbDH2zew+RWmWX2Gft2/lcPX5LUKkdE5bDcAbEc/RBbS9631dE4V0A3i/ogdpYggmLQVFryZ0R6igN7bq5ptZefvR3x4fquHYyDoPiEaZRSR2W3AARNMSg/32/ujtBPllRFLGgfdJSNMbkgkMG5ZLpQyKzfy+pWpO0mA6PHcPms50nvVaRYFsibHU6hCKpmvo4o07LnGHcdVZRrAiyorNkyt7O3/mjK4+llqHndeUqrmGWEtPEGPJF7XHWHFXYTZ5BJd2RzO6+9dF9HkuPk0hVUqOfd7i48yT5r6t+z3Etq0mnVw6jp4ga94IKQbB6IOxDgGshpE5jprFuPbyX07ZWwWUcrKYhrd8CSd5PP8ARcuecWuKL4k422NKGGmLI+hhRwV1CnAXLqwGptvPDvXMNbZ5Vwo4LJdJtiUwQ/KA+4Eanu32TbH9LmN6tPrHidB2cVk8ZtX2jyXE8f0G5Mn30Osb3IT18FIg6iYnyQTMMSJ0gwmlV2aXG07v0QUcdJgLpi2RlEpiO1dYupNO3FePqgzdD1ndXtPpdOTaoXMdcqUn2M/Wq7dS3xZU1aZ1RAG7D/jj8pWmWW6Pt+3B/pPxC1KrHRGWy+i2WnjKE2nSNiL3g/XYiGA5THFFfu7XN6wm88FzydSs68auJn3C+m9RzLAwPFE4ikJLdwJC5abKlmUSllE8G/FFUqJ/pE9vzXLXK2bJeQeJ61km8SDCX9KMBm6zRdmt/uxPff1TTAiXd6RdLMSQQA5wzEzBgERefG3epW3LooqURbhiIlU4/FinI1PD5qptbK0AXPlz5oLapkNO+881VR7NPM+NI5wWH9rVk7r/ABAHnK07MIHOa0jU377SFmtiV8r44gAdsg+i1dKp154FDI2Twq0fV+j2zWNoDK3KTqDqB90dwj4o7IGrEbH6YVGDLZ1t/LT4KrafSKpU1MDhoPrRcX17L/id3fRqcf0gawwOu7g02Hafl8Fmtp7Ze4nO6/4BoO1J3Y4jfJnTRUVMS4jUAfFMoXsa1HRdVxTphUCuSYGg+ivGtzazz1XVQaAAjs3qySROTbI6twMnhwVdcyI0A1XEhosqsRWDRBnMRwToWgKtUBfDbwIJ9P1VzcQIhzLgWGYgdvNAikWPlv3h8d/z70dUafZ9c33GNFQlRU906qhzbHciKOFLxMwN/hoBvK6r07Ecu3sWEaOOj4msD/SVpVn9ht+1H5D5iPVaBVjojLYVhiQ0ndPoq8XoIcddO9e0HQD3LmpTzQQLifjw7x8VKWy8NAQpa+KmWNyv9nNhr9aleVBlMFK2VSKW6c10HKsvurWgaoMZHWEqw49pQNegHmHAOE6ESr6Xvd5816WmHZbu1A4mLBI9lEhD0sospMYWNDYBEDhFvise95dclaHpR7UsDqgIuAOHYFnArwXicuX9hz0dwk5nxJ91nadT3DzWoqYGpYsGYk5bA3iAbDdJiUl6NYjLTkG7TmPMTBHgAtJhNo5alSDIa4kixOV4BMTY7zdSyX6L4qSBn0zSc1wMgjLMamb9yudiOOq7fhS32VIgiJcSQNH5XNu3kJgxclG09ls3eahKSWzoUXLQt9rOnxXQrQCSJi3f2L0xmMCQJ53mGt7TOnMJjQ2PL6bCbAF7ueWBHe50oOaF4AgORrC7UkH1Kuq0PtBezrd408dEZt7Z8NpPmRJBjujyUw9AVCG/eILh2tBPoUE+kxXVuvQte0MzAiRFu/6+CWYioM4L9co7o0meKa1wC4veYY2wvrxASfHUDiqodRY7LAbpAtz3rpgvbIyfpAzamYTFyc3PhblFkzxpmiI1i/LgSu8L0eyXqHdorHPpUx+ImxEa8imb+BRYK8NaBpYDv949uvwV1WWNcOI7xPHh+qoJHVLTEGZ10OsfFe4ytObI6QRcmL758ZsiAu2O77QD+kz8E8SHY7x7aB+E+ifK0dHLPYRhxII5j1VlDu1Kqww17vVWtdqoZNnTiXR3Vqg6IHGize8eSti6FxVcZo1gfE6+Q+Kml2XegZ1lxUr2kd6A2ltYMsbu4D1Kp2bgq2MeKbWzxiYaOLlXj7ZJzrpbLv8AjNME9bwE/FX4TarXuhsmL6HsWpwPQujSAOT2jhq51x3NgjzR1fBB1vZt/tg+IAUZZI+i8FL2fO+l1XNRDd+cH4FZrD7DrvcIp1IP3sjoHOYX3HZ+xqdPRjQZmY9TdEbQxbaTCXGAgsriqSBPGpytnxahsZ9J46wIcLaie4ixnirXYotfIbJ0zd0QRuI4J5tjHNqPcR945gfPyCT4osMezHW0c20dt7AFWTvYvHj0gzZu0Zdmc4mQAZ4AAfBaGm6xvuSOnsG+YkB0fjEd97lXuwL4htRmkXMqc8XJ2Vhl4qhnhtotaOqMzpkNI3uJJd3ad69qY57sgJykS0Xv1jO7mhn4MMpxTOd33r3P6diHo52XeJIuAdx7VliSJvI3oZVsa8t9mcro53sg6uPfMgwYyaaA2Om8gkIduMJ1DQZmeCtoY4Tlqix0ctxQLYFUotdHtKwPBmUgdkTdSriKpEMqENFoa3LbxRe2KTaTM4IM2HzSrA4iTe/eqE6TZ3SxJBuXE8XH03qXOYnUouo0cLcUFmAJMooVqj2pUDQABpqeJQvtRe0Kmu8Rr2qgnTwTUJY36OPJrmdzT5hahZPoq/7d35D5tWsVI6Iy2W0Haj63rx9UBtt6rFSLHl6rnNbxUMmzrxLxQHiseBZxDZJG+TFkoxG0nGzYAiDcT4yIT40mm5aCeMCfFLa2xA6rDcrGRJkkRe8egRjKK2LOM3oTYHCGpVa2C8E3a0jMQNYl2q+kbNw9SiyKbGNbBimHguJ3F7hr3FVbKpYXCUs8Bo09o4Audb7o4LzZ+3W4pzm0aT4H3j7vaSbDsUck3PS6L4ocN7FWLOPfULQKgc7WPcA3X03rRbL2PiQAalbTcG+rj6Iihig1wYSJ0n/ZNjWDRCk5X6K9oFq0HxDB3l1yeZWQ6RbH2hVgNa3LN3B7TlG8hpiYC2P/ABVkwSETTrg2HwRi6FlYi2d0dw7w6m+gA4Wa5wPWbuMzGbiQg8X+zPDOOduZh5OkaaEOmxC1WQHTVcGoQcpO6BoBECXHxjxTKbOeaa7Ma7oRTDSGOqMeTMkh7bnSIELN7X6PV6QzZw4aXA82x9BfVq+UCTpFhvJ7NUl29hJpwYlxEDnMp1Jixl8nzPAYZ7iczhTO4w4jxBR+Jdi6bR1mVB+EiZHJ3zhXV8KaZJOjerG+yqx9L2lOWkgxppm7FSytWB4bH06xh003cNy6xMtgEy1KcC9pJp1PvXY7e128dh1hXfvmQmnVFtJ9RwRoCfyNX0zXoGnMupnO3mClNBpab2I4pnRxTKQJzAktgQZm+sD6ugjjc1rELKzNK7LcTjRACHFTXiuH0wT1T3LxwjVMkTdtlda5VLzpC7q1b3Q7nSiIx30SvWd+WPiFrFkuh8+1fwyeoWtVFohLZzkuD3KoEtN1ehcex2WWai8cRvCnOF9otjycemdufeyCx+MaxwJE9W3CxK7ZVsJ4TCX7QGaoANzdeFz8VKK7OmTddHOIxDqz5qS4A3adDfTX4WRmL2+8UgynFGmNzbSTrc3PagXFrBG7cN7ufYidn0HVMwFMOcBMOb90jVs8Cd2llpJCptezP1ellWnUBaZynei6f7QKxkmSe39E9wHQ6kxwdWaIdJcwj3Wtse9xIAi9jCzHSPY7aLwKLXhjps4Gx4ZiBJjdrbmj4SdUKpZF7KMR0kqudIMXneVoej3TV4c1jzc7tQe/cVmW0mtHWInegP3ktcHA9bMHDlBsi4Raof8AJKPbZ9xwfSMESrMXtTM5padxJIGYgDgB2x3rG0gX0mVmWztDo5nUR2yj+j+0CKw6vWyOidCY0g8RI71zcR5Ti0avCbSa7+GH1XnQuBDRzJKn/Dy5+ao/N2aDklmH2wwEk0Wyb6kX7CDCmO6SPc37rB/Tr8Uxy+wHpU5hcct51A5aHtWLxlWwHWEaf7HS61rNll/Wd1WASXHQDlOpWQ29hi1zn0ycpJt5W5hUj8FoypCrEkuMj3mwSeMb+3j48UZtLFNqOPmgqVZzmkiCQe8L1mJaGkEX3WmOMR9elQ/ZV7KDr4K1rjCoNaSIv9c0R5piX9FtKoBqvHV1y1kg8lQ5lhB+pQNbotc6SqqgXL7b1otgdHJIq1hbVrOPBzvkikTboK6L7JdTBqOtmbAHKZk+CfqKJyLdkUUURMDY3DZhbUfFIq+LaATMxugjTjPNaZIekewnVGl9Ew/ePxdn9XmkcSscjSpibDbea2tNSYLSJF8si1tw3W0B8fo3R3aFJlFtU5MzQYJGrSLiR7wi/cvnvQzoeMa6p7R/s204kxJLjNom2huU5wGy6FKlUYA+oGVQSZa1rrEGYkyBbvPFRyJPpDxb9jba/Shud7qZBcTAMWAEwR4nxKWYHYtTaH2RD8mYPfWy2BAgMbMZ3Q51gYEydy5oOp1ILGMM/iGa55GwiY3ozEbVq4OpSa+qKeHqS0locMhdJkBtsvGNJsl1oNhW0v2bUaLeqaji4OBLxnLSBIhtOLkwL6QsVt7o5AFWi0hjDldmcJnUaxJiZiOxb3H1KeTK2q2oCMweBLTImQdwLS2/ELI4rpI5rmPFJr2snNN2mOLN50k8kIOTYzpor6EbWcXHDnrDKXU+MyJb2XJ5XW1dsjKycwFQdZsGYiN4+9r8Fitq9KsLiWy/C+zrAdSpRIpwYtmAHWExrdCbB6WVGODKr8zTYOOrTuknUT4IuLfdCH0AOZVcc32dQazoeYI3doVVbAkfhMcDKUvq5yZNwSWnfGsd3kqTjXjXclo1DDF1XEddxgbtB4BIdqibgxaDz8URVx7jO/kk2Jc55vpwTxTDdIWtpw6WmPVdVqcjMSJmCPJGUcMqcR1bb1UCkygM/Rc1ahDoK6p3N7ImpRzxIuNDx5LWN20W4ZoayXHX6CBxL4sr8ZW9waRJ8LJxsDo5mirWFtWsO/g53oFoqwTkl0e9G9gTFWqObGn/AFEeQWpUUVTnbsiiiiwCKKKLGIooosYCqtfRc6thmt9o4Q9h0qDWD/UNQfms5Q2q93tDlyl9r/dk5TA47lsEo21srMM7Gy4atFs/6pJRWx4y9Mgw72CBItcaa7oVWP2c6sW03AVGl0NuZmYAB1G/Q7ygMF08e4NZVDGvb1C8iLD8Q4xad6rb0zOSozNmkBoOUaAjR0SBAiN65+Mi92aPD4KnhmupvGb2wIpuc4ZG1ROWm0A6G+lgWt1krCjGGhULHAloJIG8B1yL6jXVA43H1akZnHK1xe0TYEwCbb7DwVuZ9d5Lzmda8AeSoo1sCLdoiicr6D5zasIgtPabRyQrsCXCW34jf4K6rgctt3EEa9yHoYqGunX9UyC18huG20+mGtfdvu31EaJvT2jO+Qe/4hZb2JcZK8dhSL6Hl81nFCWzU1sU3s+uKrp4hg1mVnv3moLE9+/xRVLDyRO/vQaMk3obVtpN1EW4IVjsxLjv8typNItBg9oXeG93l5fot0UUXYU/Cy21lw2uRYj65L2kw92/gnuydhNLhVcDGrWnjxI8lkrdDSfFcjzZGwpeKtTQDqtPjJWhUUVUqOSUuTsiiiiIpFFFFjEUUUWMRRRRYxFFFFjGc6S9FRW+0p2qbxoHfI+az7eiOJH3Gn/2HzX0NRCgptGA/wCVcSbGmO0Ob81xV6J4gaMnjDm/NfQlFqDzZ87f0VxLYLGEgi4lvkSqz0YxUz7K/wD6+Ur6QotRuTMRh9j1wINAf5R6ryp0brA2pyDulsj4rcKIUN+RmDd0Xr7meXzhX09g1wI9nzmRr471tVFnFAWRoyDti1Y/hn4fNSj0fqb2EeHzWvUS8EUeeTEWxdhuZJqxY2Gs8CfknqiidKiUpOWyKKKIikUUUWMRRRRY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hQSERUUEhQWFBUWGBwUGBcYGBgYHBocGBgcFxcYGhcXHCYeGhokGRgXHy8gIycpLCwsGh8xNTAqNSYrLCkBCQoKDgwOGg8PGiwkHCQsLCksLCwpLCksLCosLCwsLCwsLCwsLCksLCwsKSwsLCwpLCwsLCwsLCwsLCwsLCksLP/AABEIAPoAygMBIgACEQEDEQH/xAAcAAACAwEBAQEAAAAAAAAAAAAEBQADBgIBBwj/xABDEAABAwIDBAcFBQYEBwEAAAABAAIRAyEEEjEFQVFhBiJxgZGxwRMyodHwI0JScuEHFDNTYpIXorLxFRYkQ3OC0jT/xAAZAQADAQEBAAAAAAAAAAAAAAABAgMABAX/xAAmEQACAgICAgICAgMAAAAAAAAAAQIRAzESISJBUWETMkNxIzNC/9oADAMBAAIRAxEAPwDxRRREJFFFFjEUUQuPx4pt4uOg9TyQboMYuTpFe1trtoNk3cdG8f0SA9OT/KH9x+SU7ULqgc9zpcDJ4Rpbklvs79t0vIu8PHpmwf0ucKYf7IQf6u7gg/8An8/yh/cfkktatNEA7jHdKSF6KbJzST6NsOnx/lD+4/JeH9oB/kj+4/JYo1F7mRJm0/xAP8kf3H5Lz/EE/wAof3n5LFZlMyxjbD9oB/lD+4/Jef4gn+SP7j8liw9e55WAbP8AxAP8kf3H5KD9oB/kj+8//KxkrtpusY+l7H6QtrQHDI43AmZ5TxTdfPqFP7JhaYOX1N1pej22zUHs6v8AEGh/GP8A6QTGaHiiiiYBFFFFjEUUUWMRRRRYxFFEBtfbDaDZN3H3W8efYsZdnu1drNotvdx91vqeSzFbEOc7MSSTPpb4rjOXlxqmXm4PLgOzgu8K8uYbXYZjju8CoSlZ6WDFw79lWLwssdG9pnwlLm05A7Pr0TxtMgyB1HbjzQbsJlJaO0eo7Eql6OmeO/ITYx0MI70plN9oCzkmCsjycv7Fm5SFwAvWtumIna9eAudF0FjHICtaxeBqsasYrc1WNZvXULtixh/gKJ9kw/0/NSnUgz9dqPwmBJoMvbIqW0RMcFOyg82RtsVD7N9n7j+IfNN1h34Y9hFweB5LQ7E2z7QZKlqg/wA3Mc+SdMVobqKKJgEUUUWMRRRDY/GezYSBmcBZvFAxztHaLaQ4uIsPrcsJtGq6o4vcSSfoAD0TDKajnVHEuJbv3a2jdCXta5zesLga8v8AZK2PEIpVM7QPHtXhLqZkX8+/ig2OPvDUWI9UeyuHtB371J9HpY5KS+y3D1s2hsfgeHIr3H0g1ocBBH0fggyBMgw7iN31zRLsZLCHxI0dx7Uld9HQpeLTFe0AA3Nx9QkICa42rLCD90eoSvMuiOjyMzuR6GJpg+jGJqCWUahHHKQPEwF0MYMOAGD7T7z9SDwbwA0tc37EK/a1V3vPce0/NZ8noSorYxPQjGfyHnkIcfBpJS+vsupTtUpvZ+Zpb5hVDHP4mUVhOkOIp+7UfHAmR4GxQ8voHh9ggXrXJocfSrfxaYY4/fpgN8We6e6FRX2Q4DMwh7PxDd+ZurfLmjfybj8Aocu2vK4hd028UwptNlNmkydC0QZVrMJBnmqtmVIpUt3UCYUqmbuURgevQblm09vpxSrF4UgZtCNDoRdPG0w4S2LeKr2lQ+zI4x9clrCWbD257XqPI9oN+53Mc+I+g4Xz0tLXSLRcHRanYW3xW+zcYqAT+YDeOfL6FUxWhyooomAWUKBeYHeeCW7UpAVizdMf5B81odkUZk84+EpLtWn/ANU7x+AXE8jeVx9I61BLFfsQ1sG6TlMRAPA5gDf43S57esQRli0dghaNpze14S0eGt+5LNpUB7aBqQPEx81RMmtiCowtM6XiePaqA4sOZum8JtXoTFN3vZs07jxj4JfSaWuvpcdomPROUg/RfTqNImNd6rxreqB3/JexlFrtPw5di8pOmx7En2dvK1xYlxTbFAtTXadAjvB80rAhWjo8vIqlQVihmh43+e9UBpRGApOc7K0Zp1Hry7VpMH0cp/8Acf3Nv4nTwQclE0YOejLhis9ktmNi0QLDxlDYjZjBuQU0x3haMjlKKwmLdTMtJH1p2IzE7O1LUuLLp9ku4sbfubKzS6mMtQXNPceJZwP9PhwQGW/JW4B5a4EGEbtWkDlePv6jg4e94yD3lDQen2PtnMPsmfkCLoOyt+EBDYNp9jStPUG/lKupYjhZIYJouIBtHcqNr1SWHdcaIptcA3Co2nVDqbotpzShoz7n5rEm3ryKHIyPBFiNCPMFX5bzvt9XUxPWHYU4KNTsfa3tWw6zvPmAmSxPRp//AFDB2n/KVtlRCMY7JMT+YeSR7YM4wyfu+gTvZmh7R5JBt95GMceDD5BcVf5Wdr/0oFw1aKTzxqR4uPzQmJn96PAFvopg3n92Zzqjzle1as4l/J/yVq2QiFY7BCo0jQmWg87FInYR2eHCeqQDxuJJ5zKfsqSRA++bdiCPWePyk+LkdIeP7ISYiiW70PWeQJF9/NaZ2zPaaLO7f2c+g5otLgT3WQTTdF5NpWBvxmYQbjQHhxSzD4YudAE9iJr0i1j/AA+In5rUfswwLauIDXAEXe7mGwAPEp2+Ks53c5JSANm4TLoO0rRYehTA60+C3m1+hNB4Lqc03ctCsRj9k1KDofMcZXN+RTO2MVFUjxzmR1bpdjMY2IcO8WP6qqtgy73XEfD1Q1TDvaDnkjj/ALqkYolOT+ATEdUyDmadCqq2HDxmaO1dVQL37rJrsXDDI10mXONzZojifDxVro5uPJ0ZulMxwsmuKZ9k0He6R4X9Ex2q2jRecsP3jKbdhJE/BJ6uKc83i1gBoEE7Ea49GwwrfsqQi+RvkhKggotjiKdMb8rfJD1RZKgk9oT4eC5xxil2kevBcUQQF5i2Sw9wQGSEzZNxdQE38Va0ZbFcvqWNuXoqCMJ6P/8A6W23HyK2ax3R8fbs7/8ASVsU0RHsY7MHVd2+iQ7eaTVeRwLfEBP9mtPs3H+oeSRbV/imd5XL/IzsVPGkJWtLWUWEQfayfBV4cTWcTvefNNSwKluEaDLbXniLqvJCrE1oGweI9zm6ofCVxs5uZ4v/ANpp8SVz+5vp5JFm+0lw0uJCu2Qeuf8AxsH+UH1RehIrySY7wTRBm/DuSPpFRD6wnRrJ7bhaHCC4Wb6V1stSR+D1UI9yOxNJdiDFUs1PTUnzt6K/9nO1f3fHMzHquDmHvEj/ADNAXbaP2QHJZ7GDI/MLH3h2jf4q6XJNHPlXFqR95wPSd1Zrn5SGg6Aab+s474V+L2aMTRD9QRI0PfKox/Q8YnDzTqGkaoZULR7jpaHEEC+9PMNgxSoMpgzlAbPGAuDo6P6Pk21+jxY8w7fu3LivsCoBLrtF5J8hwWz2vhxnnTes7jhUqdXNIG5WjkbGcY7Mhi6RkkQj+j9d2QtcWtp+9DjAPGIvu3IjHYOAbXSQVy0ZY0JhdP7I42uErLtu1i8h0ASSBFrDSBwQNMQVSXySuma3TpUiEnbs2mGfLGzuY3yC4LgSq8Mfs2/lHkF0yncKYxa1m5eYuh1LEK6kw33Qh8c45Y1uNO9LfY3oTVLmDuK5yR5j1RLqWqozQY11CoKwzYDPt2cg7/THjda1ZbYbPt2Hk7/SVqU8dE5bGmzahFGoN0+YASDaf8RPdnuHs3A/i9Ak+0afWJtrZQa82dON+IIacKUqd11K6phYumWgwFW/CsnMAA47xv7tNy6e/cuwBZKw0mWYMkGeFlmOmDvtW8x6rUU3X71lulTvtmx+H1KEF5Al+oK1hyg8Uk21h4uPqVpsO0FoHJB7YwwNMho+gnjKmVzY+WOz6Xs7ptRczC0MORVqOpU2+80QWsAcCCZkQZsnuIxgBLcwJFiJX5wwmIdTcHscWvaZBBuCvqv7PNtivSqitkaaWU21dmBlxJ1MtUcuLirRDFkUuvY621WaAUgw5l45mEVtnHNN8wawfeJgeJVGzHe0rDKOq3Tt4pIqkdD0EbW2WXCRosXtnZjmNmN919adhQRdCv6PNqCC3VNDLxJTipI+KMN7qRc3W46Q/s3qMBfQ6w1yb+7iskzZdSYLYvF7GV2RnGStHE4NOjQ4P3WyfugfAIqnhxaCh6VJzbHUAeSJpVojikZqCDax+rILEU/ORysUUHyZVeMb1ZHH0Q9hE72+PyVJpxw4IibCy8qaprAFbDH2zew+RWmWX2Gft2/lcPX5LUKkdE5bDcAbEc/RBbS9631dE4V0A3i/ogdpYggmLQVFryZ0R6igN7bq5ptZefvR3x4fquHYyDoPiEaZRSR2W3AARNMSg/32/ujtBPllRFLGgfdJSNMbkgkMG5ZLpQyKzfy+pWpO0mA6PHcPms50nvVaRYFsibHU6hCKpmvo4o07LnGHcdVZRrAiyorNkyt7O3/mjK4+llqHndeUqrmGWEtPEGPJF7XHWHFXYTZ5BJd2RzO6+9dF9HkuPk0hVUqOfd7i48yT5r6t+z3Etq0mnVw6jp4ga94IKQbB6IOxDgGshpE5jprFuPbyX07ZWwWUcrKYhrd8CSd5PP8ARcuecWuKL4k422NKGGmLI+hhRwV1CnAXLqwGptvPDvXMNbZ5Vwo4LJdJtiUwQ/KA+4Eanu32TbH9LmN6tPrHidB2cVk8ZtX2jyXE8f0G5Mn30Osb3IT18FIg6iYnyQTMMSJ0gwmlV2aXG07v0QUcdJgLpi2RlEpiO1dYupNO3FePqgzdD1ndXtPpdOTaoXMdcqUn2M/Wq7dS3xZU1aZ1RAG7D/jj8pWmWW6Pt+3B/pPxC1KrHRGWy+i2WnjKE2nSNiL3g/XYiGA5THFFfu7XN6wm88FzydSs68auJn3C+m9RzLAwPFE4ikJLdwJC5abKlmUSllE8G/FFUqJ/pE9vzXLXK2bJeQeJ61km8SDCX9KMBm6zRdmt/uxPff1TTAiXd6RdLMSQQA5wzEzBgERefG3epW3LooqURbhiIlU4/FinI1PD5qptbK0AXPlz5oLapkNO+881VR7NPM+NI5wWH9rVk7r/ABAHnK07MIHOa0jU377SFmtiV8r44gAdsg+i1dKp154FDI2Twq0fV+j2zWNoDK3KTqDqB90dwj4o7IGrEbH6YVGDLZ1t/LT4KrafSKpU1MDhoPrRcX17L/id3fRqcf0gawwOu7g02Hafl8Fmtp7Ze4nO6/4BoO1J3Y4jfJnTRUVMS4jUAfFMoXsa1HRdVxTphUCuSYGg+ivGtzazz1XVQaAAjs3qySROTbI6twMnhwVdcyI0A1XEhosqsRWDRBnMRwToWgKtUBfDbwIJ9P1VzcQIhzLgWGYgdvNAikWPlv3h8d/z70dUafZ9c33GNFQlRU906qhzbHciKOFLxMwN/hoBvK6r07Ecu3sWEaOOj4msD/SVpVn9ht+1H5D5iPVaBVjojLYVhiQ0ndPoq8XoIcddO9e0HQD3LmpTzQQLifjw7x8VKWy8NAQpa+KmWNyv9nNhr9aleVBlMFK2VSKW6c10HKsvurWgaoMZHWEqw49pQNegHmHAOE6ESr6Xvd5816WmHZbu1A4mLBI9lEhD0sospMYWNDYBEDhFvise95dclaHpR7UsDqgIuAOHYFnArwXicuX9hz0dwk5nxJ91nadT3DzWoqYGpYsGYk5bA3iAbDdJiUl6NYjLTkG7TmPMTBHgAtJhNo5alSDIa4kixOV4BMTY7zdSyX6L4qSBn0zSc1wMgjLMamb9yudiOOq7fhS32VIgiJcSQNH5XNu3kJgxclG09ls3eahKSWzoUXLQt9rOnxXQrQCSJi3f2L0xmMCQJ53mGt7TOnMJjQ2PL6bCbAF7ueWBHe50oOaF4AgORrC7UkH1Kuq0PtBezrd408dEZt7Z8NpPmRJBjujyUw9AVCG/eILh2tBPoUE+kxXVuvQte0MzAiRFu/6+CWYioM4L9co7o0meKa1wC4veYY2wvrxASfHUDiqodRY7LAbpAtz3rpgvbIyfpAzamYTFyc3PhblFkzxpmiI1i/LgSu8L0eyXqHdorHPpUx+ImxEa8imb+BRYK8NaBpYDv949uvwV1WWNcOI7xPHh+qoJHVLTEGZ10OsfFe4ytObI6QRcmL758ZsiAu2O77QD+kz8E8SHY7x7aB+E+ifK0dHLPYRhxII5j1VlDu1Kqww17vVWtdqoZNnTiXR3Vqg6IHGize8eSti6FxVcZo1gfE6+Q+Kml2XegZ1lxUr2kd6A2ltYMsbu4D1Kp2bgq2MeKbWzxiYaOLlXj7ZJzrpbLv8AjNME9bwE/FX4TarXuhsmL6HsWpwPQujSAOT2jhq51x3NgjzR1fBB1vZt/tg+IAUZZI+i8FL2fO+l1XNRDd+cH4FZrD7DrvcIp1IP3sjoHOYX3HZ+xqdPRjQZmY9TdEbQxbaTCXGAgsriqSBPGpytnxahsZ9J46wIcLaie4ixnirXYotfIbJ0zd0QRuI4J5tjHNqPcR945gfPyCT4osMezHW0c20dt7AFWTvYvHj0gzZu0Zdmc4mQAZ4AAfBaGm6xvuSOnsG+YkB0fjEd97lXuwL4htRmkXMqc8XJ2Vhl4qhnhtotaOqMzpkNI3uJJd3ad69qY57sgJykS0Xv1jO7mhn4MMpxTOd33r3P6diHo52XeJIuAdx7VliSJvI3oZVsa8t9mcro53sg6uPfMgwYyaaA2Om8gkIduMJ1DQZmeCtoY4Tlqix0ctxQLYFUotdHtKwPBmUgdkTdSriKpEMqENFoa3LbxRe2KTaTM4IM2HzSrA4iTe/eqE6TZ3SxJBuXE8XH03qXOYnUouo0cLcUFmAJMooVqj2pUDQABpqeJQvtRe0Kmu8Rr2qgnTwTUJY36OPJrmdzT5hahZPoq/7d35D5tWsVI6Iy2W0Haj63rx9UBtt6rFSLHl6rnNbxUMmzrxLxQHiseBZxDZJG+TFkoxG0nGzYAiDcT4yIT40mm5aCeMCfFLa2xA6rDcrGRJkkRe8egRjKK2LOM3oTYHCGpVa2C8E3a0jMQNYl2q+kbNw9SiyKbGNbBimHguJ3F7hr3FVbKpYXCUs8Bo09o4Audb7o4LzZ+3W4pzm0aT4H3j7vaSbDsUck3PS6L4ocN7FWLOPfULQKgc7WPcA3X03rRbL2PiQAalbTcG+rj6Iihig1wYSJ0n/ZNjWDRCk5X6K9oFq0HxDB3l1yeZWQ6RbH2hVgNa3LN3B7TlG8hpiYC2P/ABVkwSETTrg2HwRi6FlYi2d0dw7w6m+gA4Wa5wPWbuMzGbiQg8X+zPDOOduZh5OkaaEOmxC1WQHTVcGoQcpO6BoBECXHxjxTKbOeaa7Ma7oRTDSGOqMeTMkh7bnSIELN7X6PV6QzZw4aXA82x9BfVq+UCTpFhvJ7NUl29hJpwYlxEDnMp1Jixl8nzPAYZ7iczhTO4w4jxBR+Jdi6bR1mVB+EiZHJ3zhXV8KaZJOjerG+yqx9L2lOWkgxppm7FSytWB4bH06xh003cNy6xMtgEy1KcC9pJp1PvXY7e128dh1hXfvmQmnVFtJ9RwRoCfyNX0zXoGnMupnO3mClNBpab2I4pnRxTKQJzAktgQZm+sD6ugjjc1rELKzNK7LcTjRACHFTXiuH0wT1T3LxwjVMkTdtlda5VLzpC7q1b3Q7nSiIx30SvWd+WPiFrFkuh8+1fwyeoWtVFohLZzkuD3KoEtN1ehcex2WWai8cRvCnOF9otjycemdufeyCx+MaxwJE9W3CxK7ZVsJ4TCX7QGaoANzdeFz8VKK7OmTddHOIxDqz5qS4A3adDfTX4WRmL2+8UgynFGmNzbSTrc3PagXFrBG7cN7ufYidn0HVMwFMOcBMOb90jVs8Cd2llpJCptezP1ellWnUBaZynei6f7QKxkmSe39E9wHQ6kxwdWaIdJcwj3Wtse9xIAi9jCzHSPY7aLwKLXhjps4Gx4ZiBJjdrbmj4SdUKpZF7KMR0kqudIMXneVoej3TV4c1jzc7tQe/cVmW0mtHWInegP3ktcHA9bMHDlBsi4Raof8AJKPbZ9xwfSMESrMXtTM5padxJIGYgDgB2x3rG0gX0mVmWztDo5nUR2yj+j+0CKw6vWyOidCY0g8RI71zcR5Ti0avCbSa7+GH1XnQuBDRzJKn/Dy5+ao/N2aDklmH2wwEk0Wyb6kX7CDCmO6SPc37rB/Tr8Uxy+wHpU5hcct51A5aHtWLxlWwHWEaf7HS61rNll/Wd1WASXHQDlOpWQ29hi1zn0ycpJt5W5hUj8FoypCrEkuMj3mwSeMb+3j48UZtLFNqOPmgqVZzmkiCQe8L1mJaGkEX3WmOMR9elQ/ZV7KDr4K1rjCoNaSIv9c0R5piX9FtKoBqvHV1y1kg8lQ5lhB+pQNbotc6SqqgXL7b1otgdHJIq1hbVrOPBzvkikTboK6L7JdTBqOtmbAHKZk+CfqKJyLdkUUURMDY3DZhbUfFIq+LaATMxugjTjPNaZIekewnVGl9Ew/ePxdn9XmkcSscjSpibDbea2tNSYLSJF8si1tw3W0B8fo3R3aFJlFtU5MzQYJGrSLiR7wi/cvnvQzoeMa6p7R/s204kxJLjNom2huU5wGy6FKlUYA+oGVQSZa1rrEGYkyBbvPFRyJPpDxb9jba/Shud7qZBcTAMWAEwR4nxKWYHYtTaH2RD8mYPfWy2BAgMbMZ3Q51gYEydy5oOp1ILGMM/iGa55GwiY3ozEbVq4OpSa+qKeHqS0locMhdJkBtsvGNJsl1oNhW0v2bUaLeqaji4OBLxnLSBIhtOLkwL6QsVt7o5AFWi0hjDldmcJnUaxJiZiOxb3H1KeTK2q2oCMweBLTImQdwLS2/ELI4rpI5rmPFJr2snNN2mOLN50k8kIOTYzpor6EbWcXHDnrDKXU+MyJb2XJ5XW1dsjKycwFQdZsGYiN4+9r8Fitq9KsLiWy/C+zrAdSpRIpwYtmAHWExrdCbB6WVGODKr8zTYOOrTuknUT4IuLfdCH0AOZVcc32dQazoeYI3doVVbAkfhMcDKUvq5yZNwSWnfGsd3kqTjXjXclo1DDF1XEddxgbtB4BIdqibgxaDz8URVx7jO/kk2Jc55vpwTxTDdIWtpw6WmPVdVqcjMSJmCPJGUcMqcR1bb1UCkygM/Rc1ahDoK6p3N7ImpRzxIuNDx5LWN20W4ZoayXHX6CBxL4sr8ZW9waRJ8LJxsDo5mirWFtWsO/g53oFoqwTkl0e9G9gTFWqObGn/AFEeQWpUUVTnbsiiiiwCKKKLGIooosYCqtfRc6thmt9o4Q9h0qDWD/UNQfms5Q2q93tDlyl9r/dk5TA47lsEo21srMM7Gy4atFs/6pJRWx4y9Mgw72CBItcaa7oVWP2c6sW03AVGl0NuZmYAB1G/Q7ygMF08e4NZVDGvb1C8iLD8Q4xad6rb0zOSozNmkBoOUaAjR0SBAiN65+Mi92aPD4KnhmupvGb2wIpuc4ZG1ROWm0A6G+lgWt1krCjGGhULHAloJIG8B1yL6jXVA43H1akZnHK1xe0TYEwCbb7DwVuZ9d5Lzmda8AeSoo1sCLdoiicr6D5zasIgtPabRyQrsCXCW34jf4K6rgctt3EEa9yHoYqGunX9UyC18huG20+mGtfdvu31EaJvT2jO+Qe/4hZb2JcZK8dhSL6Hl81nFCWzU1sU3s+uKrp4hg1mVnv3moLE9+/xRVLDyRO/vQaMk3obVtpN1EW4IVjsxLjv8typNItBg9oXeG93l5fot0UUXYU/Cy21lw2uRYj65L2kw92/gnuydhNLhVcDGrWnjxI8lkrdDSfFcjzZGwpeKtTQDqtPjJWhUUVUqOSUuTsiiiiIpFFFFjEUUUWMRRRRYxFFFFjGc6S9FRW+0p2qbxoHfI+az7eiOJH3Gn/2HzX0NRCgptGA/wCVcSbGmO0Ob81xV6J4gaMnjDm/NfQlFqDzZ87f0VxLYLGEgi4lvkSqz0YxUz7K/wD6+Ur6QotRuTMRh9j1wINAf5R6ryp0brA2pyDulsj4rcKIUN+RmDd0Xr7meXzhX09g1wI9nzmRr471tVFnFAWRoyDti1Y/hn4fNSj0fqb2EeHzWvUS8EUeeTEWxdhuZJqxY2Gs8CfknqiidKiUpOWyKKKIikUUUWMRRRRY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www.lib-art.com/imgpainting/0/6/2860-st-cecilia-at-the-organ-carlo-dol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026"/>
            <a:ext cx="4932040" cy="6115974"/>
          </a:xfrm>
          <a:prstGeom prst="rect">
            <a:avLst/>
          </a:prstGeom>
          <a:noFill/>
        </p:spPr>
      </p:pic>
      <p:pic>
        <p:nvPicPr>
          <p:cNvPr id="1038" name="Picture 14" descr="Прикрепленное изображение: 15__777_st_cecilia_raffaello_sanz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602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993300"/>
                </a:solidFill>
              </a:rPr>
              <a:t>Песнь Любви. 1868 - 1877 г. Эдуард Берн-Джонс</a:t>
            </a:r>
            <a:r>
              <a:rPr lang="ru-RU" sz="4000"/>
              <a:t>  </a:t>
            </a:r>
          </a:p>
        </p:txBody>
      </p:sp>
      <p:pic>
        <p:nvPicPr>
          <p:cNvPr id="47108" name="Picture 4" descr="Песнь любви, Эдуард Берн-Джон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0"/>
            <a:ext cx="8027987" cy="579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3775075"/>
            <a:ext cx="5076825" cy="3082925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Царь Давид.</a:t>
            </a:r>
            <a:r>
              <a:rPr lang="ru-RU" sz="4000" b="1">
                <a:solidFill>
                  <a:srgbClr val="993300"/>
                </a:solidFill>
              </a:rPr>
              <a:t> С</a:t>
            </a:r>
            <a:r>
              <a:rPr lang="en-US" sz="4000" b="1">
                <a:solidFill>
                  <a:srgbClr val="993300"/>
                </a:solidFill>
              </a:rPr>
              <a:t>кульптура собора Санта Доминго де ла Кальзада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(12 в.)</a:t>
            </a:r>
            <a:r>
              <a:rPr lang="en-US" sz="4000"/>
              <a:t> </a:t>
            </a:r>
          </a:p>
        </p:txBody>
      </p:sp>
      <p:pic>
        <p:nvPicPr>
          <p:cNvPr id="4101" name="Picture 5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38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2133600"/>
            <a:ext cx="3779837" cy="4724400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Симоне Мартини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(1284-1347)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Посвящение святого Мартина в рыцари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(фрагмент)</a:t>
            </a:r>
            <a:r>
              <a:rPr lang="en-US" sz="4000"/>
              <a:t> </a:t>
            </a:r>
          </a:p>
        </p:txBody>
      </p:sp>
      <p:pic>
        <p:nvPicPr>
          <p:cNvPr id="5125" name="Picture 5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68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9563" y="2349500"/>
            <a:ext cx="2484437" cy="4508500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Франческо Коза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(1435-1477)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Триумф Венеры</a:t>
            </a:r>
          </a:p>
        </p:txBody>
      </p:sp>
      <p:pic>
        <p:nvPicPr>
          <p:cNvPr id="10245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817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57788"/>
            <a:ext cx="9144000" cy="1700212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Пьетро Новелли.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Музыкальное состязание между Апполоном и Марсием,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ок.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1631/32 (фрагмент)</a:t>
            </a:r>
            <a:r>
              <a:rPr lang="en-US" sz="4000"/>
              <a:t> </a:t>
            </a:r>
          </a:p>
        </p:txBody>
      </p:sp>
      <p:pic>
        <p:nvPicPr>
          <p:cNvPr id="11269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408737" cy="511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05688" y="2276475"/>
            <a:ext cx="1738312" cy="4581525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Ян ван Эйк</a:t>
            </a:r>
            <a:r>
              <a:rPr lang="ru-RU" sz="4000" b="1">
                <a:solidFill>
                  <a:srgbClr val="993300"/>
                </a:solidFill>
              </a:rPr>
              <a:t>. </a:t>
            </a:r>
            <a:r>
              <a:rPr lang="en-US" sz="4000" b="1">
                <a:solidFill>
                  <a:srgbClr val="993300"/>
                </a:solidFill>
              </a:rPr>
              <a:t>(1384-1441)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(фрагмент)</a:t>
            </a:r>
          </a:p>
        </p:txBody>
      </p:sp>
      <p:pic>
        <p:nvPicPr>
          <p:cNvPr id="7173" name="Picture 5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7235825" cy="682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229600" cy="1143000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Корнелис Корт</a:t>
            </a:r>
            <a:r>
              <a:rPr lang="ru-RU" sz="4000" b="1">
                <a:solidFill>
                  <a:srgbClr val="993300"/>
                </a:solidFill>
              </a:rPr>
              <a:t>. </a:t>
            </a:r>
            <a:r>
              <a:rPr lang="en-US" sz="4000" b="1">
                <a:solidFill>
                  <a:srgbClr val="993300"/>
                </a:solidFill>
              </a:rPr>
              <a:t>Музыка,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1565</a:t>
            </a:r>
            <a:r>
              <a:rPr lang="en-US" sz="4000"/>
              <a:t> </a:t>
            </a:r>
          </a:p>
        </p:txBody>
      </p:sp>
      <p:pic>
        <p:nvPicPr>
          <p:cNvPr id="12293" name="Picture 5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848600" cy="599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938"/>
            <a:ext cx="9144000" cy="6856413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00563" y="3544888"/>
            <a:ext cx="4643437" cy="3313112"/>
          </a:xfrm>
        </p:spPr>
        <p:txBody>
          <a:bodyPr/>
          <a:lstStyle/>
          <a:p>
            <a:r>
              <a:rPr lang="en-US" b="1">
                <a:solidFill>
                  <a:srgbClr val="993300"/>
                </a:solidFill>
              </a:rPr>
              <a:t>Эдмунд Блейр Лейтон</a:t>
            </a:r>
            <a:r>
              <a:rPr lang="ru-RU" b="1">
                <a:solidFill>
                  <a:srgbClr val="993300"/>
                </a:solidFill>
              </a:rPr>
              <a:t>.</a:t>
            </a:r>
            <a:r>
              <a:rPr lang="en-US" b="1">
                <a:solidFill>
                  <a:srgbClr val="993300"/>
                </a:solidFill>
              </a:rPr>
              <a:t> Сватовство</a:t>
            </a:r>
            <a:r>
              <a:rPr lang="en-US"/>
              <a:t> </a:t>
            </a:r>
            <a:endParaRPr lang="ru-RU"/>
          </a:p>
        </p:txBody>
      </p:sp>
      <p:pic>
        <p:nvPicPr>
          <p:cNvPr id="61444" name="Picture 4" descr=" (414x639, 51Kb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43413" cy="68580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71500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993300"/>
                </a:solidFill>
              </a:rPr>
              <a:t>Музыканты. Египетская фреска</a:t>
            </a:r>
          </a:p>
        </p:txBody>
      </p:sp>
      <p:pic>
        <p:nvPicPr>
          <p:cNvPr id="43013" name="Picture 5" descr="Картинка 18 из 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6011863" cy="597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4221163"/>
            <a:ext cx="4572000" cy="2636837"/>
          </a:xfrm>
        </p:spPr>
        <p:txBody>
          <a:bodyPr/>
          <a:lstStyle/>
          <a:p>
            <a:r>
              <a:rPr lang="ru-RU" sz="4000"/>
              <a:t> </a:t>
            </a:r>
            <a:r>
              <a:rPr lang="ru-RU" sz="4000" b="1">
                <a:solidFill>
                  <a:srgbClr val="993300"/>
                </a:solidFill>
              </a:rPr>
              <a:t>А</a:t>
            </a:r>
            <a:r>
              <a:rPr lang="en-US" sz="4000" b="1">
                <a:solidFill>
                  <a:srgbClr val="993300"/>
                </a:solidFill>
              </a:rPr>
              <a:t>ноним.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Танец Саломеи,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1495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(фрагмент алтаря)</a:t>
            </a:r>
            <a:r>
              <a:rPr lang="en-US" sz="4000"/>
              <a:t> </a:t>
            </a:r>
          </a:p>
        </p:txBody>
      </p:sp>
      <p:pic>
        <p:nvPicPr>
          <p:cNvPr id="13317" name="Picture 5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79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3789363"/>
            <a:ext cx="5435600" cy="3068637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Матиас Грюневальд. Аллегория рождества Иисуса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r>
              <a:rPr lang="en-US" sz="4000" b="1">
                <a:solidFill>
                  <a:srgbClr val="993300"/>
                </a:solidFill>
              </a:rPr>
              <a:t> 1512/16 (фрагмент)</a:t>
            </a:r>
            <a:r>
              <a:rPr lang="en-US" sz="4000"/>
              <a:t> </a:t>
            </a:r>
          </a:p>
        </p:txBody>
      </p:sp>
      <p:pic>
        <p:nvPicPr>
          <p:cNvPr id="14341" name="Picture 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9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284538"/>
            <a:ext cx="4572000" cy="3573462"/>
          </a:xfrm>
        </p:spPr>
        <p:txBody>
          <a:bodyPr/>
          <a:lstStyle/>
          <a:p>
            <a:r>
              <a:rPr lang="ru-RU" sz="4000" b="1">
                <a:solidFill>
                  <a:srgbClr val="993300"/>
                </a:solidFill>
              </a:rPr>
              <a:t>Г</a:t>
            </a:r>
            <a:r>
              <a:rPr lang="en-US" sz="4000" b="1">
                <a:solidFill>
                  <a:srgbClr val="993300"/>
                </a:solidFill>
              </a:rPr>
              <a:t>равюра из "Musicalisches theatrum", Дж. Вайгель (1661-1725), Нюрнберг</a:t>
            </a:r>
          </a:p>
        </p:txBody>
      </p:sp>
      <p:pic>
        <p:nvPicPr>
          <p:cNvPr id="15365" name="Picture 5" descr="gamb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450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73688"/>
            <a:ext cx="9144000" cy="1484312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Иван Селезнев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r>
              <a:rPr lang="en-US" sz="4000" b="1">
                <a:solidFill>
                  <a:srgbClr val="993300"/>
                </a:solidFill>
              </a:rPr>
              <a:t> Последний аккорд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r>
              <a:rPr lang="en-US" sz="4000" b="1">
                <a:solidFill>
                  <a:srgbClr val="993300"/>
                </a:solidFill>
              </a:rPr>
              <a:t> 1885 г.</a:t>
            </a:r>
          </a:p>
        </p:txBody>
      </p:sp>
      <p:pic>
        <p:nvPicPr>
          <p:cNvPr id="18437" name="Picture 5" descr=" (660x325, 3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150"/>
            <a:ext cx="9144000" cy="450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463" y="4437063"/>
            <a:ext cx="3538537" cy="2420937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Джованни Бал</a:t>
            </a:r>
            <a:r>
              <a:rPr lang="ru-RU" sz="4000" b="1">
                <a:solidFill>
                  <a:srgbClr val="993300"/>
                </a:solidFill>
              </a:rPr>
              <a:t>ь</a:t>
            </a:r>
            <a:r>
              <a:rPr lang="en-US" sz="4000" b="1">
                <a:solidFill>
                  <a:srgbClr val="993300"/>
                </a:solidFill>
              </a:rPr>
              <a:t>дини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r>
              <a:rPr lang="en-US" sz="4000" b="1">
                <a:solidFill>
                  <a:srgbClr val="993300"/>
                </a:solidFill>
              </a:rPr>
              <a:t> Пианистка</a:t>
            </a:r>
          </a:p>
        </p:txBody>
      </p:sp>
      <p:pic>
        <p:nvPicPr>
          <p:cNvPr id="22533" name="Picture 5" descr=" (501x660, 8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54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5825" y="4652963"/>
            <a:ext cx="3178175" cy="2205037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Ян Стен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r>
              <a:rPr lang="en-US" sz="4000" b="1">
                <a:solidFill>
                  <a:srgbClr val="993300"/>
                </a:solidFill>
              </a:rPr>
              <a:t> Сватовство 1659 г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endParaRPr lang="en-US" sz="4000" b="1">
              <a:solidFill>
                <a:srgbClr val="993300"/>
              </a:solidFill>
            </a:endParaRPr>
          </a:p>
        </p:txBody>
      </p:sp>
      <p:pic>
        <p:nvPicPr>
          <p:cNvPr id="20485" name="Picture 5" descr=" (449x573, 3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36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5876925"/>
            <a:ext cx="8229600" cy="981075"/>
          </a:xfrm>
        </p:spPr>
        <p:txBody>
          <a:bodyPr/>
          <a:lstStyle/>
          <a:p>
            <a:r>
              <a:rPr lang="ru-RU" b="1">
                <a:solidFill>
                  <a:srgbClr val="993300"/>
                </a:solidFill>
              </a:rPr>
              <a:t>А.Д. Мур. Лилии</a:t>
            </a:r>
          </a:p>
        </p:txBody>
      </p:sp>
      <p:pic>
        <p:nvPicPr>
          <p:cNvPr id="52232" name="Picture 8" descr="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556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8850" y="3041650"/>
            <a:ext cx="1835150" cy="3816350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Луис Икарт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r>
              <a:rPr lang="en-US" sz="4000" b="1">
                <a:solidFill>
                  <a:srgbClr val="993300"/>
                </a:solidFill>
              </a:rPr>
              <a:t> </a:t>
            </a:r>
            <a:r>
              <a:rPr lang="en-US" sz="3600" b="1">
                <a:solidFill>
                  <a:srgbClr val="993300"/>
                </a:solidFill>
              </a:rPr>
              <a:t>Мечты</a:t>
            </a:r>
            <a:r>
              <a:rPr lang="en-US" sz="4000" b="1">
                <a:solidFill>
                  <a:srgbClr val="993300"/>
                </a:solidFill>
              </a:rPr>
              <a:t> </a:t>
            </a:r>
            <a:r>
              <a:rPr lang="ru-RU" sz="4000" b="1">
                <a:solidFill>
                  <a:srgbClr val="993300"/>
                </a:solidFill>
              </a:rPr>
              <a:t/>
            </a:r>
            <a:br>
              <a:rPr lang="ru-RU" sz="4000" b="1">
                <a:solidFill>
                  <a:srgbClr val="993300"/>
                </a:solidFill>
              </a:rPr>
            </a:br>
            <a:r>
              <a:rPr lang="en-US" sz="4000" b="1">
                <a:solidFill>
                  <a:srgbClr val="993300"/>
                </a:solidFill>
              </a:rPr>
              <a:t>о </a:t>
            </a:r>
            <a:r>
              <a:rPr lang="en-US" sz="3600" b="1">
                <a:solidFill>
                  <a:srgbClr val="993300"/>
                </a:solidFill>
              </a:rPr>
              <a:t>вальсе 1938 г.</a:t>
            </a:r>
            <a:r>
              <a:rPr lang="en-US" sz="4000"/>
              <a:t> </a:t>
            </a:r>
          </a:p>
        </p:txBody>
      </p:sp>
      <p:pic>
        <p:nvPicPr>
          <p:cNvPr id="23557" name="Picture 5" descr=" (600x513, 4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7380288" cy="686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7150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993300"/>
                </a:solidFill>
              </a:rPr>
              <a:t>Лин Лупетти</a:t>
            </a:r>
            <a:r>
              <a:rPr lang="ru-RU" b="1">
                <a:solidFill>
                  <a:srgbClr val="993300"/>
                </a:solidFill>
              </a:rPr>
              <a:t>.</a:t>
            </a:r>
            <a:r>
              <a:rPr lang="en-US" b="1">
                <a:solidFill>
                  <a:srgbClr val="993300"/>
                </a:solidFill>
              </a:rPr>
              <a:t> Сладкие грезы</a:t>
            </a:r>
            <a:r>
              <a:rPr lang="en-US"/>
              <a:t> </a:t>
            </a:r>
          </a:p>
        </p:txBody>
      </p:sp>
      <p:pic>
        <p:nvPicPr>
          <p:cNvPr id="25605" name="Picture 5" descr=" (600x400, 175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13"/>
            <a:ext cx="9144000" cy="592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993300"/>
                </a:solidFill>
              </a:rPr>
              <a:t>Грант Сукиасян</a:t>
            </a:r>
            <a:r>
              <a:rPr lang="ru-RU" b="1">
                <a:solidFill>
                  <a:srgbClr val="993300"/>
                </a:solidFill>
              </a:rPr>
              <a:t>.</a:t>
            </a:r>
            <a:r>
              <a:rPr lang="en-US" b="1">
                <a:solidFill>
                  <a:srgbClr val="993300"/>
                </a:solidFill>
              </a:rPr>
              <a:t> Мелодия</a:t>
            </a:r>
            <a:r>
              <a:rPr lang="en-US"/>
              <a:t> </a:t>
            </a:r>
          </a:p>
        </p:txBody>
      </p:sp>
      <p:pic>
        <p:nvPicPr>
          <p:cNvPr id="30725" name="Picture 5" descr=" (480x342, 3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16912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4292600"/>
            <a:ext cx="3203575" cy="2565400"/>
          </a:xfrm>
        </p:spPr>
        <p:txBody>
          <a:bodyPr/>
          <a:lstStyle/>
          <a:p>
            <a:r>
              <a:rPr lang="ru-RU" b="1">
                <a:solidFill>
                  <a:srgbClr val="993300"/>
                </a:solidFill>
              </a:rPr>
              <a:t>Портрет на арфе</a:t>
            </a:r>
          </a:p>
        </p:txBody>
      </p:sp>
      <p:pic>
        <p:nvPicPr>
          <p:cNvPr id="41988" name="Picture 4" descr="арф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8623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4699000"/>
            <a:ext cx="3851275" cy="2159000"/>
          </a:xfrm>
        </p:spPr>
        <p:txBody>
          <a:bodyPr/>
          <a:lstStyle/>
          <a:p>
            <a:r>
              <a:rPr lang="en-US" b="1">
                <a:solidFill>
                  <a:srgbClr val="993300"/>
                </a:solidFill>
              </a:rPr>
              <a:t>Александр Средин</a:t>
            </a:r>
            <a:r>
              <a:rPr lang="ru-RU" b="1">
                <a:solidFill>
                  <a:srgbClr val="993300"/>
                </a:solidFill>
              </a:rPr>
              <a:t>.</a:t>
            </a:r>
            <a:r>
              <a:rPr lang="en-US" b="1">
                <a:solidFill>
                  <a:srgbClr val="993300"/>
                </a:solidFill>
              </a:rPr>
              <a:t> </a:t>
            </a:r>
            <a:r>
              <a:rPr lang="ru-RU" b="1">
                <a:solidFill>
                  <a:srgbClr val="993300"/>
                </a:solidFill>
              </a:rPr>
              <a:t/>
            </a:r>
            <a:br>
              <a:rPr lang="ru-RU" b="1">
                <a:solidFill>
                  <a:srgbClr val="993300"/>
                </a:solidFill>
              </a:rPr>
            </a:br>
            <a:r>
              <a:rPr lang="en-US" b="1">
                <a:solidFill>
                  <a:srgbClr val="993300"/>
                </a:solidFill>
              </a:rPr>
              <a:t>В зале</a:t>
            </a:r>
            <a:r>
              <a:rPr lang="en-US"/>
              <a:t> </a:t>
            </a:r>
          </a:p>
        </p:txBody>
      </p:sp>
      <p:pic>
        <p:nvPicPr>
          <p:cNvPr id="19461" name="Picture 5" descr=" (503x660, 6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6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993300"/>
                </a:solidFill>
              </a:rPr>
              <a:t>Грант Сукиасян</a:t>
            </a:r>
            <a:r>
              <a:rPr lang="ru-RU" sz="3600" b="1">
                <a:solidFill>
                  <a:srgbClr val="993300"/>
                </a:solidFill>
              </a:rPr>
              <a:t>.</a:t>
            </a:r>
            <a:r>
              <a:rPr lang="en-US" sz="3600" b="1">
                <a:solidFill>
                  <a:srgbClr val="993300"/>
                </a:solidFill>
              </a:rPr>
              <a:t> Пианистка</a:t>
            </a:r>
            <a:r>
              <a:rPr lang="ru-RU" sz="3600" b="1">
                <a:solidFill>
                  <a:srgbClr val="993300"/>
                </a:solidFill>
              </a:rPr>
              <a:t>. Пианино.</a:t>
            </a:r>
            <a:endParaRPr lang="en-US" sz="3600" b="1">
              <a:solidFill>
                <a:srgbClr val="993300"/>
              </a:solidFill>
            </a:endParaRPr>
          </a:p>
        </p:txBody>
      </p:sp>
      <p:pic>
        <p:nvPicPr>
          <p:cNvPr id="28677" name="Picture 5" descr=" (480x623, 3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8013" cy="5734050"/>
          </a:xfrm>
          <a:prstGeom prst="rect">
            <a:avLst/>
          </a:prstGeom>
          <a:noFill/>
        </p:spPr>
      </p:pic>
      <p:pic>
        <p:nvPicPr>
          <p:cNvPr id="28678" name="Picture 6" descr=" (480x600, 47Kb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5650" y="0"/>
            <a:ext cx="4578350" cy="5722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993300"/>
                </a:solidFill>
              </a:rPr>
              <a:t>Грант Сукиасян</a:t>
            </a:r>
            <a:r>
              <a:rPr lang="ru-RU" b="1">
                <a:solidFill>
                  <a:srgbClr val="993300"/>
                </a:solidFill>
              </a:rPr>
              <a:t>.</a:t>
            </a:r>
            <a:r>
              <a:rPr lang="en-US" b="1">
                <a:solidFill>
                  <a:srgbClr val="993300"/>
                </a:solidFill>
              </a:rPr>
              <a:t> У рояля</a:t>
            </a:r>
            <a:r>
              <a:rPr lang="en-US"/>
              <a:t> </a:t>
            </a:r>
          </a:p>
        </p:txBody>
      </p:sp>
      <p:pic>
        <p:nvPicPr>
          <p:cNvPr id="32773" name="Picture 5" descr=" (480x331, 2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604250" cy="593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715000"/>
            <a:ext cx="8229600" cy="1143000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Грант Сукиасян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r>
              <a:rPr lang="en-US" sz="4000" b="1">
                <a:solidFill>
                  <a:srgbClr val="993300"/>
                </a:solidFill>
              </a:rPr>
              <a:t> Пианист</a:t>
            </a:r>
          </a:p>
        </p:txBody>
      </p:sp>
      <p:pic>
        <p:nvPicPr>
          <p:cNvPr id="31749" name="Picture 5" descr=" (480x362, 2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488238" cy="564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52963"/>
            <a:ext cx="9144000" cy="2205037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Ханс Мемлинг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(1435/40-1494)</a:t>
            </a:r>
            <a:r>
              <a:rPr lang="ru-RU" sz="4000" b="1">
                <a:solidFill>
                  <a:srgbClr val="993300"/>
                </a:solidFill>
              </a:rPr>
              <a:t>. </a:t>
            </a:r>
            <a:r>
              <a:rPr lang="en-US" sz="4000" b="1">
                <a:solidFill>
                  <a:srgbClr val="993300"/>
                </a:solidFill>
              </a:rPr>
              <a:t>Музицирующие ангелы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(два фрагмента)</a:t>
            </a:r>
            <a:r>
              <a:rPr lang="en-US" sz="4000"/>
              <a:t> </a:t>
            </a:r>
          </a:p>
        </p:txBody>
      </p:sp>
      <p:pic>
        <p:nvPicPr>
          <p:cNvPr id="6148" name="Picture 4" descr="музыка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938" y="4265613"/>
            <a:ext cx="5580062" cy="2592387"/>
          </a:xfrm>
        </p:spPr>
        <p:txBody>
          <a:bodyPr/>
          <a:lstStyle/>
          <a:p>
            <a:r>
              <a:rPr lang="ru-RU" sz="4000" b="1">
                <a:solidFill>
                  <a:srgbClr val="993300"/>
                </a:solidFill>
              </a:rPr>
              <a:t>А</a:t>
            </a:r>
            <a:r>
              <a:rPr lang="en-US" sz="4000" b="1">
                <a:solidFill>
                  <a:srgbClr val="993300"/>
                </a:solidFill>
              </a:rPr>
              <a:t>ноним.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Коронование Марии,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ок.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1460-90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(фрагмент)</a:t>
            </a:r>
            <a:r>
              <a:rPr lang="en-US" sz="4000"/>
              <a:t> </a:t>
            </a:r>
          </a:p>
        </p:txBody>
      </p:sp>
      <p:pic>
        <p:nvPicPr>
          <p:cNvPr id="2053" name="Picture 5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3170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3933825"/>
            <a:ext cx="5364162" cy="2924175"/>
          </a:xfrm>
        </p:spPr>
        <p:txBody>
          <a:bodyPr/>
          <a:lstStyle/>
          <a:p>
            <a:r>
              <a:rPr lang="en-US" sz="4000" b="1">
                <a:solidFill>
                  <a:srgbClr val="993300"/>
                </a:solidFill>
              </a:rPr>
              <a:t>Бартоломео ди Кристиани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(1336-98)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r>
              <a:rPr lang="en-US" sz="4000" b="1">
                <a:solidFill>
                  <a:srgbClr val="993300"/>
                </a:solidFill>
              </a:rPr>
              <a:t> </a:t>
            </a:r>
            <a:r>
              <a:rPr lang="ru-RU" sz="4000" b="1">
                <a:solidFill>
                  <a:srgbClr val="993300"/>
                </a:solidFill>
              </a:rPr>
              <a:t/>
            </a:r>
            <a:br>
              <a:rPr lang="ru-RU" sz="4000" b="1">
                <a:solidFill>
                  <a:srgbClr val="993300"/>
                </a:solidFill>
              </a:rPr>
            </a:br>
            <a:r>
              <a:rPr lang="en-US" sz="4000" b="1">
                <a:solidFill>
                  <a:srgbClr val="993300"/>
                </a:solidFill>
              </a:rPr>
              <a:t>Мария с младенцем и ангелами</a:t>
            </a:r>
            <a:r>
              <a:rPr lang="ru-RU" sz="4000" b="1">
                <a:solidFill>
                  <a:srgbClr val="993300"/>
                </a:solidFill>
              </a:rPr>
              <a:t>.</a:t>
            </a:r>
            <a:endParaRPr lang="en-US" sz="4000">
              <a:solidFill>
                <a:srgbClr val="993300"/>
              </a:solidFill>
            </a:endParaRPr>
          </a:p>
        </p:txBody>
      </p:sp>
      <p:pic>
        <p:nvPicPr>
          <p:cNvPr id="3077" name="Picture 5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28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3429000"/>
            <a:ext cx="5003800" cy="3429000"/>
          </a:xfrm>
        </p:spPr>
        <p:txBody>
          <a:bodyPr/>
          <a:lstStyle/>
          <a:p>
            <a:r>
              <a:rPr lang="ru-RU" sz="4000"/>
              <a:t> </a:t>
            </a:r>
            <a:r>
              <a:rPr lang="en-US" sz="4000" b="1">
                <a:solidFill>
                  <a:srgbClr val="993300"/>
                </a:solidFill>
              </a:rPr>
              <a:t>Пьеро ди Козимо,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Мадонна с младенцем и музицирующим ангелом,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ок.</a:t>
            </a:r>
            <a:r>
              <a:rPr lang="ru-RU" sz="4000" b="1">
                <a:solidFill>
                  <a:srgbClr val="993300"/>
                </a:solidFill>
              </a:rPr>
              <a:t> </a:t>
            </a:r>
            <a:r>
              <a:rPr lang="en-US" sz="4000" b="1">
                <a:solidFill>
                  <a:srgbClr val="993300"/>
                </a:solidFill>
              </a:rPr>
              <a:t>1505/07</a:t>
            </a:r>
            <a:r>
              <a:rPr lang="en-US" sz="4000"/>
              <a:t> </a:t>
            </a:r>
          </a:p>
        </p:txBody>
      </p:sp>
      <p:pic>
        <p:nvPicPr>
          <p:cNvPr id="8197" name="Picture 5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949950"/>
            <a:ext cx="7500938" cy="908050"/>
          </a:xfrm>
        </p:spPr>
        <p:txBody>
          <a:bodyPr/>
          <a:lstStyle/>
          <a:p>
            <a:r>
              <a:rPr lang="ru-RU" b="1">
                <a:solidFill>
                  <a:srgbClr val="993300"/>
                </a:solidFill>
              </a:rPr>
              <a:t>Натюрморт с лангустами</a:t>
            </a:r>
          </a:p>
        </p:txBody>
      </p:sp>
      <p:pic>
        <p:nvPicPr>
          <p:cNvPr id="16388" name="Picture 4" descr="натюрм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604250" cy="596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949950"/>
            <a:ext cx="8964612" cy="908050"/>
          </a:xfrm>
        </p:spPr>
        <p:txBody>
          <a:bodyPr/>
          <a:lstStyle/>
          <a:p>
            <a:r>
              <a:rPr lang="ru-RU" sz="3600" b="1">
                <a:solidFill>
                  <a:srgbClr val="993300"/>
                </a:solidFill>
              </a:rPr>
              <a:t>Orazio Gentileschi "Святая Цецилия с ангелом" (1625)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47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5060" name="Picture 4" descr="http://pages.sssnet.com/mungerbill/mungerbill/cecili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99593" y="0"/>
            <a:ext cx="7200799" cy="5874949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479925" y="465455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252</Words>
  <Application>Microsoft Office PowerPoint</Application>
  <PresentationFormat>Экран (4:3)</PresentationFormat>
  <Paragraphs>36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Сюжет музицирования в живописи</vt:lpstr>
      <vt:lpstr>Музыканты. Египетская фреска</vt:lpstr>
      <vt:lpstr>Портрет на арфе</vt:lpstr>
      <vt:lpstr>Ханс Мемлинг (1435/40-1494). Музицирующие ангелы (два фрагмента) </vt:lpstr>
      <vt:lpstr>Аноним. Коронование Марии, ок. 1460-90 (фрагмент) </vt:lpstr>
      <vt:lpstr>Бартоломео ди Кристиани (1336-98).  Мария с младенцем и ангелами.</vt:lpstr>
      <vt:lpstr> Пьеро ди Козимо, Мадонна с младенцем и музицирующим ангелом, ок. 1505/07 </vt:lpstr>
      <vt:lpstr>Натюрморт с лангустами</vt:lpstr>
      <vt:lpstr>Orazio Gentileschi "Святая Цецилия с ангелом" (1625)</vt:lpstr>
      <vt:lpstr>Рафаэль Санти  Св. Цецилия</vt:lpstr>
      <vt:lpstr>Песнь Любви. 1868 - 1877 г. Эдуард Берн-Джонс  </vt:lpstr>
      <vt:lpstr>Царь Давид. Скульптура собора Санта Доминго де ла Кальзада (12 в.) </vt:lpstr>
      <vt:lpstr>Симоне Мартини (1284-1347) Посвящение святого Мартина в рыцари (фрагмент) </vt:lpstr>
      <vt:lpstr>Франческо Коза (1435-1477) Триумф Венеры</vt:lpstr>
      <vt:lpstr>Пьетро Новелли. Музыкальное состязание между Апполоном и Марсием, ок. 1631/32 (фрагмент) </vt:lpstr>
      <vt:lpstr>Ян ван Эйк. (1384-1441) (фрагмент)</vt:lpstr>
      <vt:lpstr>Корнелис Корт. Музыка, 1565 </vt:lpstr>
      <vt:lpstr>Слайд 18</vt:lpstr>
      <vt:lpstr>Эдмунд Блейр Лейтон. Сватовство </vt:lpstr>
      <vt:lpstr> Аноним. Танец Саломеи, 1495 (фрагмент алтаря) </vt:lpstr>
      <vt:lpstr>Матиас Грюневальд. Аллегория рождества Иисуса. 1512/16 (фрагмент) </vt:lpstr>
      <vt:lpstr>Гравюра из "Musicalisches theatrum", Дж. Вайгель (1661-1725), Нюрнберг</vt:lpstr>
      <vt:lpstr>Иван Селезнев. Последний аккорд. 1885 г.</vt:lpstr>
      <vt:lpstr>Джованни Бальдини. Пианистка</vt:lpstr>
      <vt:lpstr>Ян Стен. Сватовство 1659 г.</vt:lpstr>
      <vt:lpstr>А.Д. Мур. Лилии</vt:lpstr>
      <vt:lpstr>Луис Икарт. Мечты  о вальсе 1938 г. </vt:lpstr>
      <vt:lpstr>Лин Лупетти. Сладкие грезы </vt:lpstr>
      <vt:lpstr>Грант Сукиасян. Мелодия </vt:lpstr>
      <vt:lpstr>Александр Средин.  В зале </vt:lpstr>
      <vt:lpstr>Грант Сукиасян. Пианистка. Пианино.</vt:lpstr>
      <vt:lpstr>Грант Сукиасян. У рояля </vt:lpstr>
      <vt:lpstr>Грант Сукиасян. Пианист</vt:lpstr>
    </vt:vector>
  </TitlesOfParts>
  <Company>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Аноним. Коронование Марии, ок. 1460-90 (фрагмент) </dc:title>
  <dc:creator> Alyona</dc:creator>
  <cp:lastModifiedBy>nosminina</cp:lastModifiedBy>
  <cp:revision>10</cp:revision>
  <dcterms:created xsi:type="dcterms:W3CDTF">2009-01-28T13:47:18Z</dcterms:created>
  <dcterms:modified xsi:type="dcterms:W3CDTF">2012-07-11T03:25:36Z</dcterms:modified>
</cp:coreProperties>
</file>