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3026-21C7-48DA-93A5-513FF1D509C2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571A2-06E1-4DCA-A84B-769704208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71A2-06E1-4DCA-A84B-769704208D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ойко 010 обработа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8604"/>
            <a:ext cx="4848608" cy="60722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" dur="123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1500174"/>
            <a:ext cx="8183880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и закончился наш рассказ о фортепиано. Пианист выходит на эстраду, садится за рояль, зал замирает в ожидании волшебных звуков. На глазах у всех совершается таинство – </a:t>
            </a:r>
            <a:br>
              <a:rPr lang="ru-RU" dirty="0" smtClean="0"/>
            </a:br>
            <a:r>
              <a:rPr lang="ru-RU" i="1" u="sng" dirty="0" smtClean="0"/>
              <a:t>рождается искусство!!!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Учитесь ДЕТИ!!!</a:t>
            </a:r>
            <a:endParaRPr lang="ru-RU" dirty="0"/>
          </a:p>
        </p:txBody>
      </p:sp>
      <p:pic>
        <p:nvPicPr>
          <p:cNvPr id="4" name="Содержимое 3" descr="бойко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2810" y="530225"/>
            <a:ext cx="5764418" cy="41878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5112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  <a:ea typeface="Adobe Myungjo Std M" pitchFamily="18" charset="-128"/>
              </a:rPr>
              <a:t>Бойко Татьяна Николаевна</a:t>
            </a:r>
            <a:r>
              <a:rPr lang="ru-RU" sz="1600" dirty="0" smtClean="0">
                <a:latin typeface="Arial Black" pitchFamily="34" charset="0"/>
                <a:ea typeface="Adobe Myungjo Std M" pitchFamily="18" charset="-128"/>
              </a:rPr>
              <a:t/>
            </a:r>
            <a:br>
              <a:rPr lang="ru-RU" sz="1600" dirty="0" smtClean="0">
                <a:latin typeface="Arial Black" pitchFamily="34" charset="0"/>
                <a:ea typeface="Adobe Myungjo Std M" pitchFamily="18" charset="-128"/>
              </a:rPr>
            </a:br>
            <a:r>
              <a:rPr lang="ru-RU" sz="1600" dirty="0" smtClean="0">
                <a:latin typeface="Arial Black" pitchFamily="34" charset="0"/>
                <a:ea typeface="Adobe Myungjo Std M" pitchFamily="18" charset="-128"/>
              </a:rPr>
              <a:t>преподаватель по классу фортепиано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  <a:ea typeface="Adobe Myungjo Std M" pitchFamily="18" charset="-128"/>
              </a:rPr>
              <a:t>МОУДОД</a:t>
            </a:r>
            <a:br>
              <a:rPr lang="ru-RU" sz="1600" dirty="0" smtClean="0">
                <a:solidFill>
                  <a:srgbClr val="FF0000"/>
                </a:solidFill>
                <a:latin typeface="Arial Black" pitchFamily="34" charset="0"/>
                <a:ea typeface="Adobe Myungjo Std M" pitchFamily="18" charset="-128"/>
              </a:rPr>
            </a:br>
            <a:r>
              <a:rPr lang="ru-RU" sz="1600" dirty="0" smtClean="0">
                <a:latin typeface="Arial Black" pitchFamily="34" charset="0"/>
                <a:ea typeface="Adobe Myungjo Std M" pitchFamily="18" charset="-128"/>
              </a:rPr>
              <a:t>Хоровая Школа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  <a:ea typeface="Adobe Myungjo Std M" pitchFamily="18" charset="-128"/>
              </a:rPr>
              <a:t>«Юность России»</a:t>
            </a:r>
            <a:br>
              <a:rPr lang="ru-RU" sz="1600" dirty="0" smtClean="0">
                <a:solidFill>
                  <a:srgbClr val="FF0000"/>
                </a:solidFill>
                <a:latin typeface="Arial Black" pitchFamily="34" charset="0"/>
                <a:ea typeface="Adobe Myungjo Std M" pitchFamily="18" charset="-128"/>
              </a:rPr>
            </a:br>
            <a:endParaRPr lang="ru-RU" sz="1600" dirty="0"/>
          </a:p>
        </p:txBody>
      </p:sp>
      <p:pic>
        <p:nvPicPr>
          <p:cNvPr id="5" name="Содержимое 4" descr="бойко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286180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3757802" y="2357430"/>
            <a:ext cx="51004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Adobe Myungjo Std M" pitchFamily="18" charset="-128"/>
                <a:cs typeface="Arial" pitchFamily="34" charset="0"/>
              </a:rPr>
              <a:t>Когда дети приходят ко мне учиться в первый класс, то еще ничего не знают, не умеют. И вот они видят инструмент, на котором будут учиться и играть. Очень хочется, чтобы они полюбили этот инструмент. Я рассказываю им о том, как появилось фортепиано. Тема моей внеклассной беседы так и называется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Adobe Myungjo Std M" pitchFamily="18" charset="-128"/>
                <a:cs typeface="Arial" pitchFamily="34" charset="0"/>
              </a:rPr>
              <a:t>«Рождение фортепиано»</a:t>
            </a:r>
            <a:endParaRPr lang="ru-RU" sz="2800" dirty="0">
              <a:solidFill>
                <a:srgbClr val="FF0000"/>
              </a:solidFill>
              <a:latin typeface="Arial" pitchFamily="34" charset="0"/>
              <a:ea typeface="Adobe Myungjo Std M" pitchFamily="18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74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Перелистаем страницы истории назад – </a:t>
            </a:r>
            <a:br>
              <a:rPr lang="ru-RU" sz="2400" dirty="0" smtClean="0"/>
            </a:br>
            <a:r>
              <a:rPr lang="ru-RU" sz="2400" dirty="0" smtClean="0"/>
              <a:t>100 лет, 500, 1000, наконец 2500 лет.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7686" y="530352"/>
            <a:ext cx="4329114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Мы находимся в древней Греции. Древнегреческие философы учили </a:t>
            </a:r>
            <a:r>
              <a:rPr lang="ru-RU" sz="1800" dirty="0" smtClean="0">
                <a:solidFill>
                  <a:srgbClr val="FF0000"/>
                </a:solidFill>
              </a:rPr>
              <a:t>«музыка - величайшая сила. Она может заставить человека любить и ненавидеть, прощать и убивать. Музы – это богини-покровительницы наук и искусств.» </a:t>
            </a:r>
            <a:r>
              <a:rPr lang="ru-RU" sz="1800" dirty="0" smtClean="0"/>
              <a:t>От муз и произошло слово «музыка». Первым инструментом у греков был монохорд. Это ящик с одной струной. Потом появилась лира. Она звучала негромко и нежно.</a:t>
            </a:r>
            <a:endParaRPr lang="ru-RU" sz="1800" dirty="0"/>
          </a:p>
        </p:txBody>
      </p:sp>
      <p:pic>
        <p:nvPicPr>
          <p:cNvPr id="6" name="Рисунок 5" descr="бойко 004 обработа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3500462" cy="45005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Клавикорд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Струн становилось все больше и больше. Играть на таком инструменте было трудно.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В эпоху раннего средневековья уже знали и пользовались органом. Вот и пришла кому то в голову замечательная мысль: приспособить клавиатуру к многострунному монохорду.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Так и появился </a:t>
            </a:r>
            <a:r>
              <a:rPr lang="ru-RU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клавикорд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бойко 005 обработанн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4625975" cy="336075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3200" dirty="0" smtClean="0"/>
              <a:t>клавесин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Италии его называли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чембало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 Германии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флюгель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 Англии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арпсихорд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во Франции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клавесин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под этим названием вошел в русский язык.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Струны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клавесине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были разной длины. И каждая настраивалась в определенном тоне.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бойко 006 обработанн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8859" y="930275"/>
            <a:ext cx="3432256" cy="4724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Двухмануальный</a:t>
            </a:r>
            <a:r>
              <a:rPr lang="ru-RU" sz="2000" dirty="0" smtClean="0"/>
              <a:t> </a:t>
            </a:r>
            <a:r>
              <a:rPr lang="ru-RU" sz="2000" dirty="0" smtClean="0"/>
              <a:t>клавесин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XVI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веке, когда начался расцвет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клавесинного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искусства, строились уже весьма совершенные инструменты – с несколькими клавиатурами.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Первая клавиатура давала обычное звучание, вторая позволяла удваивать басы. В некоторых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клавесинах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существовала третья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клавиатру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для передачи особой тембровой окраски (воспроизведения лютневого звучания)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бойко 007 обработанн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8859" y="930275"/>
            <a:ext cx="3432256" cy="47244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/>
              <a:t>Это тоже </a:t>
            </a:r>
            <a:r>
              <a:rPr lang="ru-RU" i="1" u="sng" dirty="0" smtClean="0"/>
              <a:t>клавесин</a:t>
            </a:r>
            <a:endParaRPr lang="ru-RU" i="1" u="sng" dirty="0"/>
          </a:p>
        </p:txBody>
      </p:sp>
      <p:pic>
        <p:nvPicPr>
          <p:cNvPr id="4" name="Содержимое 3" descr="бойко 008 обработа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3800" y="530225"/>
            <a:ext cx="3042437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6095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фортепиано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1214422"/>
            <a:ext cx="3152829" cy="443949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Шел 1709 год, когда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Бартоломео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Кристофори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демонстрировал молоточковое фортепиано. Он был первым создателем этого инструмента. В начале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XVIII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века пришли к идее создания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клавесина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молоточками. Благодаря новому свойству инструмента появилась возможность дозировать звук. Отсюда появилось название фортепиано –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ФОРТЕ – громко,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ПИАНО - тихо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бойко 009 обработанн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8859" y="930275"/>
            <a:ext cx="3432256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монохорд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2500</a:t>
                      </a:r>
                      <a:r>
                        <a:rPr lang="ru-RU" baseline="0" dirty="0" smtClean="0"/>
                        <a:t> лет назад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Древняя</a:t>
                      </a:r>
                      <a:r>
                        <a:rPr lang="ru-RU" baseline="0" dirty="0" smtClean="0"/>
                        <a:t> Греция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Лира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 лет назад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Древняя</a:t>
                      </a:r>
                      <a:r>
                        <a:rPr lang="ru-RU" baseline="0" dirty="0" smtClean="0"/>
                        <a:t> Греция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Клавикорд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XIV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XV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Италия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Чембало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1521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Двухмануальный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smtClean="0"/>
                        <a:t>клавесин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XVII </a:t>
                      </a:r>
                      <a:r>
                        <a:rPr lang="ru-RU" dirty="0" smtClean="0"/>
                        <a:t>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Фортепиано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Италия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236</TotalTime>
  <Words>400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Бойко Татьяна Николаевна преподаватель по классу фортепиано МОУДОД Хоровая Школа «Юность России» </vt:lpstr>
      <vt:lpstr>Перелистаем страницы истории назад –  100 лет, 500, 1000, наконец 2500 лет.</vt:lpstr>
      <vt:lpstr>Клавикорд</vt:lpstr>
      <vt:lpstr> клавесин</vt:lpstr>
      <vt:lpstr>Двухмануальный клавесин</vt:lpstr>
      <vt:lpstr>Это тоже клавесин</vt:lpstr>
      <vt:lpstr>фортепиано</vt:lpstr>
      <vt:lpstr>Слайд 9</vt:lpstr>
      <vt:lpstr>вот и закончился наш рассказ о фортепиано. Пианист выходит на эстраду, садится за рояль, зал замирает в ожидании волшебных звуков. На глазах у всех совершается таинство –  рождается искусство!!!</vt:lpstr>
      <vt:lpstr>Учитесь ДЕТИ!!!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ФОРТЕПИАНО</dc:title>
  <dc:creator>Мистер Гук</dc:creator>
  <cp:lastModifiedBy>admin</cp:lastModifiedBy>
  <cp:revision>24</cp:revision>
  <dcterms:created xsi:type="dcterms:W3CDTF">2010-03-26T13:49:56Z</dcterms:created>
  <dcterms:modified xsi:type="dcterms:W3CDTF">2010-03-31T06:43:08Z</dcterms:modified>
</cp:coreProperties>
</file>