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83" autoAdjust="0"/>
  </p:normalViewPr>
  <p:slideViewPr>
    <p:cSldViewPr>
      <p:cViewPr varScale="1">
        <p:scale>
          <a:sx n="68" d="100"/>
          <a:sy n="68" d="100"/>
        </p:scale>
        <p:origin x="-114" y="-43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450BB-7083-44BA-8023-0350DD365B04}" type="datetimeFigureOut">
              <a:rPr lang="ru-RU" smtClean="0"/>
              <a:t>06.05.2012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D2554-DBAD-406B-94FA-0E07B88E5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431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2554-DBAD-406B-94FA-0E07B88E57B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533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CDDF2-9D4A-4F73-9348-41408C19FCD6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jpeg"/><Relationship Id="rId18" Type="http://schemas.microsoft.com/office/2007/relationships/hdphoto" Target="../media/hdphoto7.wdp"/><Relationship Id="rId26" Type="http://schemas.microsoft.com/office/2007/relationships/hdphoto" Target="../media/hdphoto11.wdp"/><Relationship Id="rId3" Type="http://schemas.openxmlformats.org/officeDocument/2006/relationships/image" Target="../media/image1.jpeg"/><Relationship Id="rId21" Type="http://schemas.openxmlformats.org/officeDocument/2006/relationships/image" Target="../media/image11.jpeg"/><Relationship Id="rId34" Type="http://schemas.microsoft.com/office/2007/relationships/hdphoto" Target="../media/hdphoto15.wdp"/><Relationship Id="rId7" Type="http://schemas.openxmlformats.org/officeDocument/2006/relationships/image" Target="../media/image4.jpeg"/><Relationship Id="rId12" Type="http://schemas.microsoft.com/office/2007/relationships/hdphoto" Target="../media/hdphoto4.wdp"/><Relationship Id="rId17" Type="http://schemas.openxmlformats.org/officeDocument/2006/relationships/image" Target="../media/image9.jpeg"/><Relationship Id="rId25" Type="http://schemas.openxmlformats.org/officeDocument/2006/relationships/image" Target="../media/image13.jpeg"/><Relationship Id="rId33" Type="http://schemas.openxmlformats.org/officeDocument/2006/relationships/image" Target="../media/image17.jpeg"/><Relationship Id="rId38" Type="http://schemas.microsoft.com/office/2007/relationships/hdphoto" Target="../media/hdphoto17.wdp"/><Relationship Id="rId2" Type="http://schemas.openxmlformats.org/officeDocument/2006/relationships/notesSlide" Target="../notesSlides/notesSlide1.xml"/><Relationship Id="rId16" Type="http://schemas.microsoft.com/office/2007/relationships/hdphoto" Target="../media/hdphoto6.wdp"/><Relationship Id="rId20" Type="http://schemas.microsoft.com/office/2007/relationships/hdphoto" Target="../media/hdphoto8.wdp"/><Relationship Id="rId29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6.jpeg"/><Relationship Id="rId24" Type="http://schemas.microsoft.com/office/2007/relationships/hdphoto" Target="../media/hdphoto10.wdp"/><Relationship Id="rId32" Type="http://schemas.microsoft.com/office/2007/relationships/hdphoto" Target="../media/hdphoto14.wdp"/><Relationship Id="rId37" Type="http://schemas.openxmlformats.org/officeDocument/2006/relationships/image" Target="../media/image19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23" Type="http://schemas.openxmlformats.org/officeDocument/2006/relationships/image" Target="../media/image12.jpeg"/><Relationship Id="rId28" Type="http://schemas.microsoft.com/office/2007/relationships/hdphoto" Target="../media/hdphoto12.wdp"/><Relationship Id="rId36" Type="http://schemas.microsoft.com/office/2007/relationships/hdphoto" Target="../media/hdphoto16.wdp"/><Relationship Id="rId10" Type="http://schemas.microsoft.com/office/2007/relationships/hdphoto" Target="../media/hdphoto3.wdp"/><Relationship Id="rId19" Type="http://schemas.openxmlformats.org/officeDocument/2006/relationships/image" Target="../media/image10.jpeg"/><Relationship Id="rId31" Type="http://schemas.openxmlformats.org/officeDocument/2006/relationships/image" Target="../media/image16.jpeg"/><Relationship Id="rId4" Type="http://schemas.openxmlformats.org/officeDocument/2006/relationships/image" Target="../media/image2.jpeg"/><Relationship Id="rId9" Type="http://schemas.openxmlformats.org/officeDocument/2006/relationships/image" Target="../media/image5.jpeg"/><Relationship Id="rId14" Type="http://schemas.microsoft.com/office/2007/relationships/hdphoto" Target="../media/hdphoto5.wdp"/><Relationship Id="rId22" Type="http://schemas.microsoft.com/office/2007/relationships/hdphoto" Target="../media/hdphoto9.wdp"/><Relationship Id="rId27" Type="http://schemas.openxmlformats.org/officeDocument/2006/relationships/image" Target="../media/image14.jpeg"/><Relationship Id="rId30" Type="http://schemas.microsoft.com/office/2007/relationships/hdphoto" Target="../media/hdphoto13.wdp"/><Relationship Id="rId35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форзац 1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64" y="-12142"/>
            <a:ext cx="4140000" cy="5699846"/>
          </a:xfrm>
          <a:prstGeom prst="rect">
            <a:avLst/>
          </a:prstGeom>
        </p:spPr>
      </p:pic>
      <p:pic>
        <p:nvPicPr>
          <p:cNvPr id="14" name="страница 2"/>
          <p:cNvPicPr>
            <a:picLocks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64" y="-12142"/>
            <a:ext cx="4140000" cy="5699846"/>
          </a:xfrm>
          <a:prstGeom prst="rect">
            <a:avLst/>
          </a:prstGeom>
        </p:spPr>
      </p:pic>
      <p:pic>
        <p:nvPicPr>
          <p:cNvPr id="16" name="страница 4"/>
          <p:cNvPicPr>
            <a:picLocks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64" y="-12142"/>
            <a:ext cx="4140000" cy="5699846"/>
          </a:xfrm>
          <a:prstGeom prst="rect">
            <a:avLst/>
          </a:prstGeom>
        </p:spPr>
      </p:pic>
      <p:pic>
        <p:nvPicPr>
          <p:cNvPr id="18" name="страница 6"/>
          <p:cNvPicPr>
            <a:picLocks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64" y="-12142"/>
            <a:ext cx="4140000" cy="5698800"/>
          </a:xfrm>
          <a:prstGeom prst="rect">
            <a:avLst/>
          </a:prstGeom>
        </p:spPr>
      </p:pic>
      <p:pic>
        <p:nvPicPr>
          <p:cNvPr id="20" name="страница 8"/>
          <p:cNvPicPr>
            <a:picLocks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64" y="-12142"/>
            <a:ext cx="4140000" cy="5698800"/>
          </a:xfrm>
          <a:prstGeom prst="rect">
            <a:avLst/>
          </a:prstGeom>
        </p:spPr>
      </p:pic>
      <p:pic>
        <p:nvPicPr>
          <p:cNvPr id="22" name="страница 10"/>
          <p:cNvPicPr>
            <a:picLocks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64" y="-12142"/>
            <a:ext cx="4140000" cy="5698800"/>
          </a:xfrm>
          <a:prstGeom prst="rect">
            <a:avLst/>
          </a:prstGeom>
        </p:spPr>
      </p:pic>
      <p:pic>
        <p:nvPicPr>
          <p:cNvPr id="24" name="страница 12"/>
          <p:cNvPicPr>
            <a:picLocks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64" y="-12142"/>
            <a:ext cx="4140000" cy="5698800"/>
          </a:xfrm>
          <a:prstGeom prst="rect">
            <a:avLst/>
          </a:prstGeom>
        </p:spPr>
      </p:pic>
      <p:pic>
        <p:nvPicPr>
          <p:cNvPr id="34" name="источник 1"/>
          <p:cNvPicPr>
            <a:picLocks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64" y="-12142"/>
            <a:ext cx="4140000" cy="5699846"/>
          </a:xfrm>
          <a:prstGeom prst="rect">
            <a:avLst/>
          </a:prstGeom>
        </p:spPr>
      </p:pic>
      <p:pic>
        <p:nvPicPr>
          <p:cNvPr id="40" name="обложка конец"/>
          <p:cNvPicPr>
            <a:picLocks/>
          </p:cNvPicPr>
          <p:nvPr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64" y="-12142"/>
            <a:ext cx="4139273" cy="5699846"/>
          </a:xfrm>
          <a:prstGeom prst="rect">
            <a:avLst/>
          </a:prstGeom>
        </p:spPr>
      </p:pic>
      <p:pic>
        <p:nvPicPr>
          <p:cNvPr id="41" name="источник2"/>
          <p:cNvPicPr>
            <a:picLocks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8452" y="2351"/>
            <a:ext cx="4140000" cy="5699846"/>
          </a:xfrm>
          <a:prstGeom prst="rect">
            <a:avLst/>
          </a:prstGeom>
        </p:spPr>
      </p:pic>
      <p:pic>
        <p:nvPicPr>
          <p:cNvPr id="35" name="страница 13"/>
          <p:cNvPicPr>
            <a:picLocks/>
          </p:cNvPicPr>
          <p:nvPr/>
        </p:nvPicPr>
        <p:blipFill>
          <a:blip r:embed="rId23" cstate="email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8452" y="2351"/>
            <a:ext cx="4140000" cy="5698800"/>
          </a:xfrm>
          <a:prstGeom prst="rect">
            <a:avLst/>
          </a:prstGeom>
        </p:spPr>
      </p:pic>
      <p:pic>
        <p:nvPicPr>
          <p:cNvPr id="25" name="страница 11"/>
          <p:cNvPicPr>
            <a:picLocks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8452" y="2351"/>
            <a:ext cx="4140000" cy="5698800"/>
          </a:xfrm>
          <a:prstGeom prst="rect">
            <a:avLst/>
          </a:prstGeom>
        </p:spPr>
      </p:pic>
      <p:pic>
        <p:nvPicPr>
          <p:cNvPr id="23" name="страница 9"/>
          <p:cNvPicPr>
            <a:picLocks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8452" y="2351"/>
            <a:ext cx="4140000" cy="5698800"/>
          </a:xfrm>
          <a:prstGeom prst="rect">
            <a:avLst/>
          </a:prstGeom>
        </p:spPr>
      </p:pic>
      <p:pic>
        <p:nvPicPr>
          <p:cNvPr id="21" name="страница 7"/>
          <p:cNvPicPr>
            <a:picLocks/>
          </p:cNvPicPr>
          <p:nvPr/>
        </p:nvPicPr>
        <p:blipFill>
          <a:blip r:embed="rId29" cstate="email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8452" y="2351"/>
            <a:ext cx="4140000" cy="5698800"/>
          </a:xfrm>
          <a:prstGeom prst="rect">
            <a:avLst/>
          </a:prstGeom>
        </p:spPr>
      </p:pic>
      <p:pic>
        <p:nvPicPr>
          <p:cNvPr id="19" name="страница 5"/>
          <p:cNvPicPr>
            <a:picLocks/>
          </p:cNvPicPr>
          <p:nvPr/>
        </p:nvPicPr>
        <p:blipFill>
          <a:blip r:embed="rId31" cstate="email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8452" y="2351"/>
            <a:ext cx="4140000" cy="5698800"/>
          </a:xfrm>
          <a:prstGeom prst="rect">
            <a:avLst/>
          </a:prstGeom>
        </p:spPr>
      </p:pic>
      <p:pic>
        <p:nvPicPr>
          <p:cNvPr id="17" name="страница 3"/>
          <p:cNvPicPr>
            <a:picLocks/>
          </p:cNvPicPr>
          <p:nvPr/>
        </p:nvPicPr>
        <p:blipFill>
          <a:blip r:embed="rId33" cstate="email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8452" y="2351"/>
            <a:ext cx="4140000" cy="5699846"/>
          </a:xfrm>
          <a:prstGeom prst="rect">
            <a:avLst/>
          </a:prstGeom>
        </p:spPr>
      </p:pic>
      <p:pic>
        <p:nvPicPr>
          <p:cNvPr id="15" name="страница 1"/>
          <p:cNvPicPr>
            <a:picLocks/>
          </p:cNvPicPr>
          <p:nvPr/>
        </p:nvPicPr>
        <p:blipFill>
          <a:blip r:embed="rId35" cstate="email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8452" y="2351"/>
            <a:ext cx="4140000" cy="5698800"/>
          </a:xfrm>
          <a:prstGeom prst="rect">
            <a:avLst/>
          </a:prstGeom>
        </p:spPr>
      </p:pic>
      <p:pic>
        <p:nvPicPr>
          <p:cNvPr id="7" name="обложка1"/>
          <p:cNvPicPr>
            <a:picLocks/>
          </p:cNvPicPr>
          <p:nvPr/>
        </p:nvPicPr>
        <p:blipFill>
          <a:blip r:embed="rId37" cstate="email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6540" y="2351"/>
            <a:ext cx="4111912" cy="5699846"/>
          </a:xfrm>
          <a:prstGeom prst="rect">
            <a:avLst/>
          </a:prstGeom>
        </p:spPr>
      </p:pic>
      <p:grpSp>
        <p:nvGrpSpPr>
          <p:cNvPr id="4" name="Закрыть"/>
          <p:cNvGrpSpPr>
            <a:grpSpLocks noChangeAspect="1"/>
          </p:cNvGrpSpPr>
          <p:nvPr/>
        </p:nvGrpSpPr>
        <p:grpSpPr>
          <a:xfrm>
            <a:off x="8964000" y="0"/>
            <a:ext cx="180000" cy="180000"/>
            <a:chOff x="8964000" y="0"/>
            <a:chExt cx="180000" cy="180000"/>
          </a:xfrm>
        </p:grpSpPr>
        <p:sp>
          <p:nvSpPr>
            <p:cNvPr id="2" name="Прямоугольник"/>
            <p:cNvSpPr>
              <a:spLocks noChangeAspect="1"/>
            </p:cNvSpPr>
            <p:nvPr/>
          </p:nvSpPr>
          <p:spPr>
            <a:xfrm>
              <a:off x="8964000" y="0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Умножение">
              <a:hlinkClick r:id="" action="ppaction://hlinkshowjump?jump=endshow"/>
            </p:cNvPr>
            <p:cNvSpPr>
              <a:spLocks noChangeAspect="1"/>
            </p:cNvSpPr>
            <p:nvPr/>
          </p:nvSpPr>
          <p:spPr>
            <a:xfrm>
              <a:off x="8964000" y="0"/>
              <a:ext cx="180000" cy="180000"/>
            </a:xfrm>
            <a:prstGeom prst="mathMultiply">
              <a:avLst>
                <a:gd name="adj1" fmla="val 1478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4581"/>
    </mc:Choice>
    <mc:Fallback xmlns="">
      <p:transition spd="slow" advClick="0" advTm="25458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"/>
                            </p:stCondLst>
                            <p:childTnLst>
                              <p:par>
                                <p:cTn id="2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500"/>
                            </p:stCondLst>
                            <p:childTnLst>
                              <p:par>
                                <p:cTn id="26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00"/>
                            </p:stCondLst>
                            <p:childTnLst>
                              <p:par>
                                <p:cTn id="28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8"/>
        <p14:triggerEvt type="onClick" time="10593" objId="7"/>
        <p14:triggerEvt type="onClick" time="21267" objId="15"/>
        <p14:triggerEvt type="onClick" time="46361" objId="17"/>
        <p14:triggerEvt type="onClick" time="95202" objId="19"/>
        <p14:triggerEvt type="onClick" time="142642" objId="21"/>
        <p14:triggerEvt type="onClick" time="206522" objId="23"/>
        <p14:stopEvt time="243843" objId="8"/>
        <p14:triggerEvt type="onClick" time="244753" objId="25"/>
        <p14:triggerEvt type="onClick" time="250370" objId="35"/>
      </p14:showEvtLst>
    </p:ext>
  </p:extLst>
</p:sld>
</file>

<file path=ppt/theme/theme1.xml><?xml version="1.0" encoding="utf-8"?>
<a:theme xmlns:a="http://schemas.openxmlformats.org/drawingml/2006/main" name="Атлас  Биология 6 клас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Атлас  Биология 6 класс</Template>
  <TotalTime>914</TotalTime>
  <Words>1</Words>
  <Application>Microsoft Office PowerPoint</Application>
  <PresentationFormat>Экран (16:10)</PresentationFormat>
  <Paragraphs>1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Атлас  Биология 6 класс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Lebedev SN</dc:creator>
  <cp:lastModifiedBy>ledi-gor</cp:lastModifiedBy>
  <cp:revision>55</cp:revision>
  <dcterms:created xsi:type="dcterms:W3CDTF">2011-06-10T02:54:57Z</dcterms:created>
  <dcterms:modified xsi:type="dcterms:W3CDTF">2012-05-06T14:40:15Z</dcterms:modified>
</cp:coreProperties>
</file>