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56" r:id="rId4"/>
    <p:sldId id="273" r:id="rId5"/>
    <p:sldId id="265" r:id="rId6"/>
    <p:sldId id="269" r:id="rId7"/>
    <p:sldId id="270" r:id="rId8"/>
    <p:sldId id="271" r:id="rId9"/>
    <p:sldId id="257" r:id="rId10"/>
    <p:sldId id="259" r:id="rId11"/>
    <p:sldId id="268" r:id="rId12"/>
    <p:sldId id="266" r:id="rId13"/>
    <p:sldId id="267" r:id="rId14"/>
    <p:sldId id="26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8D8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92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32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56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14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0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1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34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76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1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31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AF8E-9914-4BD2-9C1A-5D6BE8EC4E5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C95D-D5B2-4510-81C1-815BA2C9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4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lyutchik/" TargetMode="External"/><Relationship Id="rId2" Type="http://schemas.openxmlformats.org/officeDocument/2006/relationships/hyperlink" Target="http://wmeste.ucoz.ru/index/obedinjajushhaja_sila_iskusstva/0-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libra.ru/read/354643-dudochka-i-baraba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2492896"/>
            <a:ext cx="74888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Худякова  </a:t>
            </a: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лена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Анатольевна</a:t>
            </a:r>
          </a:p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учитель  музыки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МОУ СОШ  № 4 </a:t>
            </a: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имени  В.  Бурова</a:t>
            </a:r>
            <a:endParaRPr lang="ru-RU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г. Бежецк</a:t>
            </a:r>
            <a:endParaRPr lang="en-US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20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12  год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836712"/>
            <a:ext cx="5088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Презентация  по  теме:</a:t>
            </a:r>
          </a:p>
          <a:p>
            <a:pPr algn="ctr"/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«Как  возникла  музыка?»</a:t>
            </a:r>
          </a:p>
        </p:txBody>
      </p:sp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690864" cy="55774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Женщины напевали,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баюкая детей,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пастухи созывали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стадо звуками рожков,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Воинственные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возгласы повергали в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ужас врагов.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Музыка, её ритм и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мелодия оказывали на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человека сильное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эмоциональное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воздействие.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90193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1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Представим себе жизнь наших далеких предков.</a:t>
            </a:r>
          </a:p>
          <a:p>
            <a:r>
              <a:rPr lang="ru-RU" sz="2000" b="1" dirty="0" smtClean="0">
                <a:latin typeface="Comic Sans MS" pitchFamily="66" charset="0"/>
              </a:rPr>
              <a:t> В большинстве их первостепенно важных занятий — охоте, рыбной ловле, валке деревьев — необходимым условием была коллективность труда. Залогом успеха в повседневных делах служила слаженность. Поэтому в основе совместных действий первобытных людей лежал ритм.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2532" name="Picture 4" descr="http://www.forkparty.com/wp-content/uploads/2010/01/primitiv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76872"/>
            <a:ext cx="4638675" cy="4333875"/>
          </a:xfrm>
          <a:prstGeom prst="rect">
            <a:avLst/>
          </a:prstGeom>
          <a:noFill/>
        </p:spPr>
      </p:pic>
      <p:pic>
        <p:nvPicPr>
          <p:cNvPr id="22534" name="Picture 6" descr="http://lib.rus.ec/i/86/164186/i_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276872"/>
            <a:ext cx="383093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429/123341634.2/0_78091_15254431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2979693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476672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Первые примитивные музыкальные инструменты не особо отличались от орудий труда. </a:t>
            </a:r>
          </a:p>
          <a:p>
            <a:r>
              <a:rPr lang="ru-RU" sz="2000" b="1" dirty="0" smtClean="0">
                <a:latin typeface="Comic Sans MS" pitchFamily="66" charset="0"/>
              </a:rPr>
              <a:t>Это сходство несложно обнаружить, так как большинство из музыкальных предметов применялись повседневно в хозяйственной деятельности.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" name="Picture 4" descr="http://img.ekabu.ru/uploads/tradeunion/photo/0/0/84/8474_6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2128" y="2780929"/>
            <a:ext cx="535035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Comic Sans MS" pitchFamily="66" charset="0"/>
              </a:rPr>
              <a:t>Примером может служить ступа для зерна, тыквенная бутыль или горшок из глины. Струнные инструменты также имеют рабочее происхождение. Все они подражали луку, в чем и были похожи между собой. Духовые инструменты тоже были популярны. Для игры на них требовался сильный голос. Очень важным в повседневной жизни был ритм. Он был способен заставлять людей двигаться в одном направлении и в такт, что влияло  на производительность работы.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3554" name="Picture 2" descr="http://im4-tub-ru.yandex.net/i?id=456129221-02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1340768"/>
            <a:ext cx="2330177" cy="3460659"/>
          </a:xfrm>
          <a:prstGeom prst="rect">
            <a:avLst/>
          </a:prstGeom>
          <a:noFill/>
        </p:spPr>
      </p:pic>
      <p:pic>
        <p:nvPicPr>
          <p:cNvPr id="23556" name="Picture 4" descr="http://im7-tub-ru.yandex.net/i?id=136483884-28-72&amp;n=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04664"/>
            <a:ext cx="2448272" cy="1836204"/>
          </a:xfrm>
          <a:prstGeom prst="rect">
            <a:avLst/>
          </a:prstGeom>
          <a:noFill/>
        </p:spPr>
      </p:pic>
      <p:pic>
        <p:nvPicPr>
          <p:cNvPr id="23558" name="Picture 6" descr="http://im7-tub-ru.yandex.net/i?id=271045209-47-72&amp;n=2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509120"/>
            <a:ext cx="3223245" cy="2148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00" y="3717032"/>
            <a:ext cx="8964488" cy="29131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Какой была первобытная музыка, мы не знаем, но,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вероятно, не очень благозвучной. В ней было много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звукоподражаний: в песнях первобытные люди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повторяли звуки окружающего их мира -крики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диких зверей, птиц.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Музыка... Великое, никогда не увядающее искусство.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Она окружает человека, с древнейших времен и по сей день…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164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media02.hongkiat.com/nature-photography/The-best-nature-photography-collect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60648"/>
            <a:ext cx="4454101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62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404664"/>
            <a:ext cx="5763116" cy="646331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Информационные  ресурсы: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3333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solidFill>
                  <a:srgbClr val="3333FF"/>
                </a:solidFill>
              </a:rPr>
              <a:t>http://ru.wikipedia.org/wiki/</a:t>
            </a:r>
            <a:endParaRPr lang="ru-RU" dirty="0" smtClean="0">
              <a:solidFill>
                <a:srgbClr val="3333FF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2"/>
              </a:rPr>
              <a:t>http://wmeste.ucoz.ru/index/obedinjajushhaja_sila_iskusstva/0-12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3"/>
              </a:rPr>
              <a:t>http://www.liveinternet.ru/users/lyutchik/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4"/>
              </a:rPr>
              <a:t>http://e-libra.ru/read/354643-dudochka-i-baraban.html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rgbClr val="3333FF"/>
                </a:solidFill>
              </a:rPr>
              <a:t>http://images.yandex.ru/#!/yandsearch?text=Музыка  древности&amp;pos=10&amp;uinfo=sw-1583-sh-815-fw-1358-fh-598-pd-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http://www.starby.net/46.php</a:t>
            </a:r>
            <a:endParaRPr 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2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9675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Презентация   по  теме «Как  возникла музыка »  разработано в рамках предмета «Музыка».  Оно  адресовано  учителям  музыки  общеобразовательных  школ,  педагогам  ДМШ, музыкальным  руководителям ДОУ, педагогам  дополнительного образования, связанных   с  процессом  музыкального  образования  и  воспитания  современных школьников. 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Данное  пособие   </a:t>
            </a:r>
            <a:r>
              <a:rPr lang="ru-RU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позволяет  сформировать  </a:t>
            </a:r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понятие  о возникновении  музыкального искусства  и  значении  его  в  жизни  человека.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Знакомит  учащихся с  мифами и  легендами  о музыке, созданием первых  музыкальных   инструментов.</a:t>
            </a:r>
            <a:endParaRPr lang="en-US" sz="2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48680"/>
            <a:ext cx="2519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188641"/>
            <a:ext cx="7772400" cy="50405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nelsonafian.com/data/pics/img1_1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623" y="1196752"/>
            <a:ext cx="3384377" cy="5661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88640"/>
            <a:ext cx="7875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Как возникла музыка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4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22322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Музыка...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Великое, никогда неувядающее искусство.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Она окружала человека, с древнейших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времени по сей день.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170" name="Picture 2" descr="http://www.stihi.ru/pics/2012/04/19/19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08326" y="2564904"/>
            <a:ext cx="4098926" cy="40930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Музыка (греч. </a:t>
            </a:r>
            <a:r>
              <a:rPr lang="ru-RU" sz="2400" b="1" dirty="0" err="1" smtClean="0">
                <a:latin typeface="Comic Sans MS" pitchFamily="66" charset="0"/>
                <a:cs typeface="Times New Roman" pitchFamily="18" charset="0"/>
              </a:rPr>
              <a:t>musa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—муза). </a:t>
            </a:r>
          </a:p>
          <a:p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Музыка — вид искусства, который воздействует на человека посредством звуковых </a:t>
            </a:r>
            <a:r>
              <a:rPr lang="ru-RU" sz="2400" b="1" dirty="0" err="1" smtClean="0">
                <a:latin typeface="Comic Sans MS" pitchFamily="66" charset="0"/>
                <a:cs typeface="Times New Roman" pitchFamily="18" charset="0"/>
              </a:rPr>
              <a:t>образов,отражающих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его различные переживания и окружающую жизнь.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268760"/>
            <a:ext cx="4211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Нареда</a:t>
            </a:r>
            <a:r>
              <a:rPr lang="ru-RU" b="1" dirty="0" smtClean="0">
                <a:latin typeface="Comic Sans MS" pitchFamily="66" charset="0"/>
              </a:rPr>
              <a:t> сидел однажды погруженный в раздумья, </a:t>
            </a:r>
          </a:p>
          <a:p>
            <a:r>
              <a:rPr lang="ru-RU" b="1" dirty="0" smtClean="0">
                <a:latin typeface="Comic Sans MS" pitchFamily="66" charset="0"/>
              </a:rPr>
              <a:t>как вдруг звуки, извлекаемые легким дуновением ветерка, прельстили его слух; они все продолжали расти, становясь все прекраснее и  разнообразнее...» Так древнее индийское стихотворение рисует тот изначальный момент, когда вдруг из «ничего», от легкого дуновения ветерка возникла первая музыка. Бога </a:t>
            </a:r>
            <a:r>
              <a:rPr lang="ru-RU" b="1" dirty="0" err="1" smtClean="0">
                <a:latin typeface="Comic Sans MS" pitchFamily="66" charset="0"/>
              </a:rPr>
              <a:t>Нареду</a:t>
            </a:r>
            <a:r>
              <a:rPr lang="ru-RU" b="1" dirty="0" smtClean="0">
                <a:latin typeface="Comic Sans MS" pitchFamily="66" charset="0"/>
              </a:rPr>
              <a:t> древние индусы и считали главным богом музыки, который подарил человечеству это великое искусство.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Мифы о создании музыки очень поэтичны и красивы, как и она сама.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1\Desktop\435_show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772816"/>
            <a:ext cx="4478556" cy="3353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Мифы о создании музыки очень поэтичны и красивы, как и она сама.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Согласно одному из широко известных  греческих  мифов, </a:t>
            </a:r>
            <a:r>
              <a:rPr lang="ru-RU" sz="2400" b="1" dirty="0" err="1" smtClean="0">
                <a:latin typeface="Comic Sans MS" pitchFamily="66" charset="0"/>
              </a:rPr>
              <a:t>Артемида,Богиня</a:t>
            </a:r>
            <a:r>
              <a:rPr lang="ru-RU" sz="2400" b="1" dirty="0" smtClean="0">
                <a:latin typeface="Comic Sans MS" pitchFamily="66" charset="0"/>
              </a:rPr>
              <a:t>  Охоты, выстрелив однажды из лука, первой обнаружила, что свист пущенной тетивы очень красив. </a:t>
            </a:r>
          </a:p>
        </p:txBody>
      </p:sp>
      <p:pic>
        <p:nvPicPr>
          <p:cNvPr id="26626" name="Picture 2" descr="http://media.tumblr.com/tumblr_lmimymSH2a1qjorz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484784"/>
            <a:ext cx="4353297" cy="5103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Мифы о создании музыки очень поэтичны и красивы, как и она сама.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916832"/>
            <a:ext cx="4499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Открытие Артемиды так понравилось Аполлону, что он и сам стал извлекать из «</a:t>
            </a:r>
            <a:r>
              <a:rPr lang="ru-RU" sz="2800" b="1" dirty="0" err="1" smtClean="0">
                <a:latin typeface="Comic Sans MS" pitchFamily="66" charset="0"/>
              </a:rPr>
              <a:t>мужеубийственного</a:t>
            </a:r>
            <a:r>
              <a:rPr lang="ru-RU" sz="2800" b="1" dirty="0" smtClean="0">
                <a:latin typeface="Comic Sans MS" pitchFamily="66" charset="0"/>
              </a:rPr>
              <a:t>» оружия, как гласит миф, очаровательные звуки.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7650" name="Picture 2" descr="http://narzullaev.narod.ru/HTMLs/18_apoll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3456384" cy="5177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272677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Comic Sans MS" pitchFamily="66" charset="0"/>
              </a:rPr>
              <a:t>По преданию, у </a:t>
            </a:r>
            <a:r>
              <a:rPr lang="ru-RU" sz="2000" b="1" dirty="0" err="1" smtClean="0">
                <a:latin typeface="Comic Sans MS" pitchFamily="66" charset="0"/>
              </a:rPr>
              <a:t>Апполона</a:t>
            </a:r>
            <a:r>
              <a:rPr lang="ru-RU" sz="2000" b="1" dirty="0" smtClean="0">
                <a:latin typeface="Comic Sans MS" pitchFamily="66" charset="0"/>
              </a:rPr>
              <a:t> было девять  муз  и пять  из  них имели непосредственное отношение к музыке: </a:t>
            </a:r>
          </a:p>
          <a:p>
            <a:pPr>
              <a:lnSpc>
                <a:spcPct val="90000"/>
              </a:lnSpc>
            </a:pPr>
            <a:r>
              <a:rPr lang="ru-RU" sz="2000" b="1" dirty="0" err="1" smtClean="0">
                <a:latin typeface="Comic Sans MS" pitchFamily="66" charset="0"/>
              </a:rPr>
              <a:t>Эвтерпа</a:t>
            </a:r>
            <a:r>
              <a:rPr lang="ru-RU" sz="2000" b="1" dirty="0" smtClean="0">
                <a:latin typeface="Comic Sans MS" pitchFamily="66" charset="0"/>
              </a:rPr>
              <a:t> считалась покровительницей всего музыкального искусства, Мельпомена ведала пением и похоронной музыкой, Терпсихора — хоровым пением, Эрато — свадебными песнями, Полигимния — песнопениями в честь богов и героев.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Comic Sans MS" pitchFamily="66" charset="0"/>
              </a:rPr>
              <a:t>У большинства народов есть легенды, рассказывающие о происхождении музыки, о богах и героях, открывших её людям. Такое совпадение не удивительно.</a:t>
            </a:r>
            <a:r>
              <a:rPr lang="ru-RU" sz="2000" dirty="0" smtClean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8674" name="Picture 2" descr="http://www.newacropol.ru/pub/Mythes/Muses/parna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88640"/>
            <a:ext cx="7128792" cy="3992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112568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>
                <a:latin typeface="Comic Sans MS" pitchFamily="66" charset="0"/>
              </a:rPr>
              <a:t>В древние времена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человек сталкивался с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музыкой на каждом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шагу. И пение птиц, и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шум  морского прибоя,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и журчание ручья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приносили приятные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эмоции.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Таким образом, с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помощью музыки,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человек общался с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окружающим миром.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280" y="222384"/>
            <a:ext cx="3313559" cy="626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590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возникла музыка?</dc:title>
  <dc:creator>форум</dc:creator>
  <cp:lastModifiedBy>1</cp:lastModifiedBy>
  <cp:revision>33</cp:revision>
  <dcterms:created xsi:type="dcterms:W3CDTF">2012-09-17T14:55:14Z</dcterms:created>
  <dcterms:modified xsi:type="dcterms:W3CDTF">2013-09-13T17:44:12Z</dcterms:modified>
</cp:coreProperties>
</file>