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</p:sldMasterIdLst>
  <p:notesMasterIdLst>
    <p:notesMasterId r:id="rId9"/>
  </p:notesMasterIdLst>
  <p:sldIdLst>
    <p:sldId id="25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2FC9"/>
    <a:srgbClr val="8B8BFF"/>
    <a:srgbClr val="66FFFF"/>
    <a:srgbClr val="CC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2" autoAdjust="0"/>
    <p:restoredTop sz="94654" autoAdjust="0"/>
  </p:normalViewPr>
  <p:slideViewPr>
    <p:cSldViewPr>
      <p:cViewPr varScale="1">
        <p:scale>
          <a:sx n="84" d="100"/>
          <a:sy n="84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287F8-EAFF-48ED-82B8-9287E2BF5C26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9A9C5-B75F-4642-9F40-80D30C6E2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Вариант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9A9C5-B75F-4642-9F40-80D30C6E2EA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Вариант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9A9C5-B75F-4642-9F40-80D30C6E2EA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Вариант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9A9C5-B75F-4642-9F40-80D30C6E2EA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Вариант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9A9C5-B75F-4642-9F40-80D30C6E2EA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Вариант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9A9C5-B75F-4642-9F40-80D30C6E2EA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559D-BB14-4CC2-A531-427BBBE2268A}" type="datetime1">
              <a:rPr lang="ru-RU" smtClean="0"/>
              <a:t>26.03.2012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5760640" cy="365125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>
              <a:defRPr b="1" cap="none" spc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Составитель Бабяк Диана Сергеевна, МБОУ "СОШ №5" КБР, г.Прохладный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7C83-88AB-4C3E-B89A-D490E197D737}" type="datetime1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Бабяк Диана Сергеевна, МБОУ "СОШ №5" КБР, г.Прохладный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BDEA-8352-470C-9289-8FCC4B937D66}" type="datetime1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Бабяк Диана Сергеевна, МБОУ "СОШ №5" КБР, г.Прохладный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8D5F-346B-4DE5-BA0E-DDE2F74B629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7E07-A58B-4766-AD47-F7341EF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8D5F-346B-4DE5-BA0E-DDE2F74B629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7E07-A58B-4766-AD47-F7341EF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8D5F-346B-4DE5-BA0E-DDE2F74B629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7E07-A58B-4766-AD47-F7341EF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8D5F-346B-4DE5-BA0E-DDE2F74B629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7E07-A58B-4766-AD47-F7341EF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8D5F-346B-4DE5-BA0E-DDE2F74B629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7E07-A58B-4766-AD47-F7341EF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8D5F-346B-4DE5-BA0E-DDE2F74B629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7E07-A58B-4766-AD47-F7341EF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8D5F-346B-4DE5-BA0E-DDE2F74B629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7E07-A58B-4766-AD47-F7341EF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8D5F-346B-4DE5-BA0E-DDE2F74B629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7E07-A58B-4766-AD47-F7341EF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74A6-B132-4AC4-A399-0EFA37706DFD}" type="datetime1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Бабяк Диана Сергеевна, МБОУ "СОШ №5" КБР, г.Прохладный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8D5F-346B-4DE5-BA0E-DDE2F74B629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7E07-A58B-4766-AD47-F7341EF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8D5F-346B-4DE5-BA0E-DDE2F74B629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7E07-A58B-4766-AD47-F7341EF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8D5F-346B-4DE5-BA0E-DDE2F74B629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7E07-A58B-4766-AD47-F7341EFB8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535A-40B9-428B-BB82-ED7FDBB1C46B}" type="datetime1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Бабяк Диана Сергеевна, МБОУ "СОШ №5" КБР, г.Прохладный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BBB2-2882-409D-8BDD-C66AF5B1CDA0}" type="datetime1">
              <a:rPr lang="ru-RU" smtClean="0"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Бабяк Диана Сергеевна, МБОУ "СОШ №5" КБР, г.Прохладный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2B9C-31A3-4BFF-A02C-52A48EB58810}" type="datetime1">
              <a:rPr lang="ru-RU" smtClean="0"/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Бабяк Диана Сергеевна, МБОУ "СОШ №5" КБР, г.Прохладный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C953-CF81-405B-BD77-28319E8C6431}" type="datetime1">
              <a:rPr lang="ru-RU" smtClean="0"/>
              <a:t>26.03.2012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Бабяк Диана Сергеевна, МБОУ "СОШ №5" КБР, г.Прохладный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4E1F-B338-4E87-8B2C-1E72127CE1C4}" type="datetime1">
              <a:rPr lang="ru-RU" smtClean="0"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Бабяк Диана Сергеевна, МБОУ "СОШ №5" КБР, г.Прохладный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B9BCD-301A-4115-B569-6D49125D7CA9}" type="datetime1">
              <a:rPr lang="ru-RU" smtClean="0"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Бабяк Диана Сергеевна, МБОУ "СОШ №5" КБР, г.Прохладный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D659-BB6B-41CA-B530-E33993DDD1DE}" type="datetime1">
              <a:rPr lang="ru-RU" smtClean="0"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Бабяк Диана Сергеевна, МБОУ "СОШ №5" КБР, г.Прохладный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6BF35D-C114-48E5-9955-820BA1D72F93}" type="datetime1">
              <a:rPr lang="ru-RU" smtClean="0"/>
              <a:t>26.03.2012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Составитель Бабяк Диана Сергеевна, МБОУ "СОШ №5" КБР, г.Прохладный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38D5F-346B-4DE5-BA0E-DDE2F74B629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B7E07-A58B-4766-AD47-F7341EFB86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5072098" cy="3071834"/>
          </a:xfrm>
        </p:spPr>
        <p:txBody>
          <a:bodyPr/>
          <a:lstStyle/>
          <a:p>
            <a:r>
              <a:rPr lang="ru-RU" sz="6600" dirty="0" smtClean="0"/>
              <a:t>Искусство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2143116"/>
            <a:ext cx="2428892" cy="250033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Тестовая</a:t>
            </a:r>
          </a:p>
          <a:p>
            <a:r>
              <a:rPr lang="ru-RU" sz="3600" b="1" dirty="0" smtClean="0"/>
              <a:t>работа</a:t>
            </a:r>
          </a:p>
          <a:p>
            <a:r>
              <a:rPr lang="ru-RU" sz="3600" b="1" dirty="0" smtClean="0"/>
              <a:t>по темам</a:t>
            </a:r>
            <a:endParaRPr lang="ru-RU" sz="3600" b="1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39552" y="6492875"/>
            <a:ext cx="6336704" cy="365125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Составитель </a:t>
            </a:r>
            <a:r>
              <a:rPr lang="ru-RU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Бабяк</a:t>
            </a: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Диана Сергеевна, МБОУ "СОШ №5" КБР, г.Прохладный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14356"/>
          <a:ext cx="6858048" cy="6022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48"/>
              </a:tblGrid>
              <a:tr h="27524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I </a:t>
                      </a:r>
                      <a:r>
                        <a:rPr lang="ru-RU" sz="1600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ВАРИАНТ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вид обряда, исторически сложившаяся форма сложного символического поведения, упорядоченная система действий (в т. ч. речевых); выражает определенные социальные и культурные взаимоотношения, ценности. В древних религиях служил главным выражением культовых отношений. Играет важную роль в истории общества как традиционно выработанный метод социального воспитания. В современном обществе сохраняется главным образом в области церемониальных форм официального поведения и бытовых отношений (гражданская обрядность, этикет, дипломатический протокол и т. п.).</a:t>
                      </a:r>
                      <a:endParaRPr lang="ru-RU" sz="1600" b="0" cap="none" spc="14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478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II</a:t>
                      </a:r>
                      <a:r>
                        <a:rPr lang="ru-RU" sz="1600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 ВАРИАНТ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(от греч . - предание, сказание) повествование о богах, духах, обожествленных героях и </a:t>
                      </a:r>
                      <a:r>
                        <a:rPr lang="ru-RU" sz="1600" b="0" cap="none" spc="140" baseline="0" dirty="0" err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первопредках</a:t>
                      </a:r>
                      <a:r>
                        <a:rPr lang="ru-RU" sz="1600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, возникшее в первобытном обществе. В повествованиях этого жанра переплетены ранние элементы религии, философии, науки и искусства. </a:t>
                      </a:r>
                    </a:p>
                  </a:txBody>
                  <a:tcPr>
                    <a:noFill/>
                  </a:tcPr>
                </a:tc>
              </a:tr>
              <a:tr h="1769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63500">
                              <a:srgbClr val="FFC000">
                                <a:alpha val="40000"/>
                              </a:srgbClr>
                            </a:glow>
                          </a:effectLst>
                          <a:latin typeface="Arial Narrow" pitchFamily="34" charset="0"/>
                        </a:rPr>
                        <a:t>III</a:t>
                      </a:r>
                      <a:r>
                        <a:rPr lang="ru-RU" sz="1600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63500">
                              <a:srgbClr val="FFC000">
                                <a:alpha val="40000"/>
                              </a:srgbClr>
                            </a:glow>
                          </a:effectLst>
                          <a:latin typeface="Arial Narrow" pitchFamily="34" charset="0"/>
                        </a:rPr>
                        <a:t> ВАРИАНТ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63500">
                              <a:srgbClr val="FFC000">
                                <a:alpha val="40000"/>
                              </a:srgbClr>
                            </a:glow>
                          </a:effectLst>
                          <a:latin typeface="Arial Narrow" pitchFamily="34" charset="0"/>
                        </a:rPr>
                        <a:t>модный в XVII вид натюрморта, напоминающего человеку о бренности земной суеты – погони за богатством, властью, удовольствиями. Это название переводится с латинского как «суета сует».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7072330" y="142852"/>
            <a:ext cx="2071670" cy="67151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«ВАНИТАС»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«ШТИЛЬЛЕБЕН»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АНДРЕЙ РУБЛЁВ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ВАСИЛИЙ КАНДИНСКИЙ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ВИНСЕНТ ВАН ГОГ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ЗНАК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МИФ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МУЗЕЙ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НАТЮРМОРТ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ОБРЯД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ПАБЛО ПИКАССО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РИТУАЛ 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СИМВОЛ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ХРИСТИАНСКОЕ ИСКУССТВО</a:t>
            </a:r>
          </a:p>
          <a:p>
            <a:pPr algn="ctr"/>
            <a:endParaRPr lang="ru-RU" sz="1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0"/>
            <a:ext cx="87154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вопрос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39552" y="6492875"/>
            <a:ext cx="6336704" cy="365125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Составитель </a:t>
            </a:r>
            <a:r>
              <a:rPr lang="ru-RU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Бабяк</a:t>
            </a: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Диана Сергеевна, МБОУ "СОШ №5" КБР, г.Прохладный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14356"/>
          <a:ext cx="6786610" cy="553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0"/>
              </a:tblGrid>
              <a:tr h="1785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I </a:t>
                      </a: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ВАРИАНТ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это общепринятые условные обозначения предметов, явлений, действий. Примерами могут служить дорожные обозначения правил движения или условные обозначения на географических картах, звуковые сигналы — SOS или сирена скорой помощи, самые разные жесты и т. п.</a:t>
                      </a:r>
                      <a:endParaRPr lang="ru-RU" b="0" cap="none" spc="14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478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II</a:t>
                      </a: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 ВАРИАНТ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русский живописец, крупнейший мастер московской школы живописи. Иконы и фрески его работы отличают глубокая человечность и возвышенная одухотворенность образов, идеи согласия и гармонии, совершенство художественной формы (икона "Троица") </a:t>
                      </a:r>
                      <a:r>
                        <a:rPr lang="ru-RU" b="0" cap="none" spc="140" baseline="0" dirty="0" err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ок</a:t>
                      </a: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 . 1360-70- </a:t>
                      </a:r>
                      <a:r>
                        <a:rPr lang="ru-RU" b="0" cap="none" spc="140" baseline="0" dirty="0" err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ок</a:t>
                      </a: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. 1430.</a:t>
                      </a:r>
                    </a:p>
                  </a:txBody>
                  <a:tcPr>
                    <a:noFill/>
                  </a:tcPr>
                </a:tc>
              </a:tr>
              <a:tr h="1769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63500">
                              <a:srgbClr val="FFC000">
                                <a:alpha val="40000"/>
                              </a:srgbClr>
                            </a:glow>
                          </a:effectLst>
                          <a:latin typeface="Arial Narrow" pitchFamily="34" charset="0"/>
                        </a:rPr>
                        <a:t>III</a:t>
                      </a: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63500">
                              <a:srgbClr val="FFC000">
                                <a:alpha val="40000"/>
                              </a:srgbClr>
                            </a:glow>
                          </a:effectLst>
                          <a:latin typeface="Arial Narrow" pitchFamily="34" charset="0"/>
                        </a:rPr>
                        <a:t> ВАРИАНТ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63500">
                              <a:srgbClr val="FFC000">
                                <a:alpha val="40000"/>
                              </a:srgbClr>
                            </a:glow>
                          </a:effectLst>
                          <a:latin typeface="Arial Narrow" pitchFamily="34" charset="0"/>
                        </a:rPr>
                        <a:t>вид натюрморта, в котором художник передаёт ценность обыденной жизни, значительность простых вещей; отношение художника к миру отличается тем, что он видит и чувствует явную или потаённую жизнь, которая разлита во всём сущем, в природе, в самой материи. Название с нем. яз. переводится как тихая (безмолвная) жизнь.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282" y="0"/>
            <a:ext cx="87154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вопрос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72330" y="142852"/>
            <a:ext cx="2071670" cy="67151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«ВАНИТАС»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«ШТИЛЬЛЕБЕН»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АНДРЕЙ РУБЛЁВ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ВАСИЛИЙ КАНДИНСКИЙ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ВИНСЕНТ ВАН ГОГ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ЗНАК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МИФ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МУЗЕЙ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НАТЮРМОРТ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ОБРЯД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ПАБЛО ПИКАССО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РИТУАЛ 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СИМВОЛ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ХРИСТИАНСКОЕ ИСКУССТВО</a:t>
            </a:r>
          </a:p>
          <a:p>
            <a:pPr algn="ctr"/>
            <a:endParaRPr lang="ru-RU" sz="1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39552" y="6492875"/>
            <a:ext cx="6336704" cy="365125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Составитель </a:t>
            </a:r>
            <a:r>
              <a:rPr lang="ru-RU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Бабяк</a:t>
            </a: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Диана Сергеевна, МБОУ "СОШ №5" КБР, г.Прохладный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14356"/>
          <a:ext cx="6786610" cy="5808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0"/>
              </a:tblGrid>
              <a:tr h="1785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I </a:t>
                      </a: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ВАРИАНТ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французский живописец. По происхождению испанец. В 1900-х гг. создал обостренно-выразительные произведения, посвященные обездоленным людям.  С 1907 основоположник кубизма. Работал в направлениях неоклассицизма, сюрреализма. Произведения иногда полны боли и протеста, имеют большое общественное значение, глубокое гуманистическое содержание. Много работал как график, скульптор, </a:t>
                      </a:r>
                      <a:r>
                        <a:rPr kumimoji="0" lang="ru-RU" sz="1800" b="0" kern="1200" cap="none" spc="140" baseline="0" dirty="0" err="1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керамист</a:t>
                      </a:r>
                      <a:r>
                        <a:rPr kumimoji="0" lang="ru-RU" sz="1800" b="0" kern="120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. Международная премия Мира (1950).</a:t>
                      </a:r>
                      <a:endParaRPr lang="ru-RU" b="0" cap="none" spc="14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478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II</a:t>
                      </a: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 ВАРИАНТ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Чаша, виноград, хлеб, цветы лилии…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Распространёнными символами какого искусства являются эти предметы?</a:t>
                      </a:r>
                    </a:p>
                  </a:txBody>
                  <a:tcPr>
                    <a:noFill/>
                  </a:tcPr>
                </a:tc>
              </a:tr>
              <a:tr h="1769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63500">
                              <a:srgbClr val="FFC000">
                                <a:alpha val="40000"/>
                              </a:srgbClr>
                            </a:glow>
                          </a:effectLst>
                          <a:latin typeface="Arial Narrow" pitchFamily="34" charset="0"/>
                        </a:rPr>
                        <a:t>III</a:t>
                      </a: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63500">
                              <a:srgbClr val="FFC000">
                                <a:alpha val="40000"/>
                              </a:srgbClr>
                            </a:glow>
                          </a:effectLst>
                          <a:latin typeface="Arial Narrow" pitchFamily="34" charset="0"/>
                        </a:rPr>
                        <a:t> ВАРИАНТ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63500">
                              <a:srgbClr val="FFC000">
                                <a:alpha val="40000"/>
                              </a:srgbClr>
                            </a:glow>
                          </a:effectLst>
                          <a:latin typeface="Arial Narrow" pitchFamily="34" charset="0"/>
                        </a:rPr>
                        <a:t>В искусстве характеристика художественного образа с точки зрения его осмысленности, выражения им некой художественной идеи. В отличие от аллегории смысл …  неотделим от его образной структуры и отличается неисчерпаемой многозначностью своего содержания.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282" y="0"/>
            <a:ext cx="87154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вопрос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72330" y="142852"/>
            <a:ext cx="2071670" cy="67151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«ВАНИТАС»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«ШТИЛЬЛЕБЕН»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АНДРЕЙ РУБЛЁВ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ВАСИЛИЙ КАНДИНСКИЙ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ВИНСЕНТ ВАН ГОГ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ЗНАК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МИФ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МУЗЕЙ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НАТЮРМОРТ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ОБРЯД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ПАБЛО ПИКАССО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РИТУАЛ 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СИМВОЛ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ХРИСТИАНСКОЕ ИСКУССТВО</a:t>
            </a:r>
          </a:p>
          <a:p>
            <a:pPr algn="ctr"/>
            <a:endParaRPr lang="ru-RU" sz="1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39552" y="6492875"/>
            <a:ext cx="6336704" cy="365125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Составитель </a:t>
            </a:r>
            <a:r>
              <a:rPr lang="ru-RU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Бабяк</a:t>
            </a: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Диана Сергеевна, МБОУ "СОШ №5" КБР, г.Прохладный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14357"/>
          <a:ext cx="6786610" cy="6158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0"/>
              </a:tblGrid>
              <a:tr h="1563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I </a:t>
                      </a: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ВАРИАНТ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научно-исследовательские и научно-просветительские учреждения, осуществляющие комплектование, хранение, изучение и популяризацию памятников естественной истории, материальной и духовной культуры.</a:t>
                      </a:r>
                      <a:endParaRPr lang="ru-RU" b="0" cap="none" spc="14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819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II</a:t>
                      </a: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 ВАРИАНТ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нидерландский живописец, представитель постимпрессионизма. Страстная эмоциональность, остродраматическое восприятие жизни, социальный протест, присущие его искусству, выражались им в 1-й пол. 80-х гг. в произведениях, выдержанных в сумрачной гамме, проникнутых сочувствием к людям труда; с 1888 создавал трагические образы в болезненно-напряженной, предельно экспрессивной манере, построенной на контрастах цвета, порывистого ритма, на свободной динамике пастозного мазка.</a:t>
                      </a:r>
                    </a:p>
                  </a:txBody>
                  <a:tcPr>
                    <a:noFill/>
                  </a:tcPr>
                </a:tc>
              </a:tr>
              <a:tr h="17602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63500">
                              <a:srgbClr val="FFC000">
                                <a:alpha val="40000"/>
                              </a:srgbClr>
                            </a:glow>
                          </a:effectLst>
                          <a:latin typeface="Arial Narrow" pitchFamily="34" charset="0"/>
                        </a:rPr>
                        <a:t>III</a:t>
                      </a: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63500">
                              <a:srgbClr val="FFC000">
                                <a:alpha val="40000"/>
                              </a:srgbClr>
                            </a:glow>
                          </a:effectLst>
                          <a:latin typeface="Arial Narrow" pitchFamily="34" charset="0"/>
                        </a:rPr>
                        <a:t> ВАРИАНТ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63500">
                              <a:srgbClr val="FFC000">
                                <a:alpha val="40000"/>
                              </a:srgbClr>
                            </a:glow>
                          </a:effectLst>
                          <a:latin typeface="Arial Narrow" pitchFamily="34" charset="0"/>
                        </a:rPr>
                        <a:t> жанр изобразительного искусства (главным образом станковой живописи), посвященный изображению неодушевленных предметов (утварь, плоды, битая дичь, букеты цветов, атрибуты какой-либо деятельности и т. д.).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282" y="0"/>
            <a:ext cx="87154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 вопрос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72330" y="142852"/>
            <a:ext cx="2071670" cy="67151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«ВАНИТАС»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«ШТИЛЬЛЕБЕН»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АНДРЕЙ РУБЛЁВ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ВАСИЛИЙ КАНДИНСКИЙ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ВИНСЕНТ ВАН ГОГ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ЗНАК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МИФ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МУЗЕЙ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НАТЮРМОРТ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ОБРЯД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ПАБЛО ПИКАССО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РИТУАЛ 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СИМВОЛ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ХРИСТИАНСКОЕ ИСКУССТВО</a:t>
            </a:r>
          </a:p>
          <a:p>
            <a:pPr algn="ctr"/>
            <a:endParaRPr lang="ru-RU" sz="1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39552" y="6492875"/>
            <a:ext cx="6336704" cy="365125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Составитель </a:t>
            </a:r>
            <a:r>
              <a:rPr lang="ru-RU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Бабяк</a:t>
            </a: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Диана Сергеевна, МБОУ "СОШ №5" КБР, г.Прохладный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14357"/>
          <a:ext cx="6786610" cy="5403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0"/>
              </a:tblGrid>
              <a:tr h="1563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I </a:t>
                      </a: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ВАРИАНТ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российский живописец и график, один из основоположников и теоретиков абстрактного искусства, автор экспрессивных, динамичных композиций, построенных на сочетании красочных пятен и ломаных линий.  Изучал воздействие цвета на человека и создание с помощью цвета эмоционального строя произведения. (1866-1944)</a:t>
                      </a:r>
                      <a:endParaRPr lang="ru-RU" b="0" cap="none" spc="14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631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II</a:t>
                      </a: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 ВАРИАНТ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CC"/>
                          </a:solidFill>
                          <a:effectLst>
                            <a:glow rad="635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модный в XVII вид натюрморта, напоминающего человеку о бренности земной суеты – погони за богатством, властью, удовольствиями. Это название переводится с латинского как «суета сует».</a:t>
                      </a:r>
                    </a:p>
                  </a:txBody>
                  <a:tcPr>
                    <a:noFill/>
                  </a:tcPr>
                </a:tc>
              </a:tr>
              <a:tr h="17602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63500">
                              <a:srgbClr val="FFC000">
                                <a:alpha val="40000"/>
                              </a:srgbClr>
                            </a:glow>
                          </a:effectLst>
                          <a:latin typeface="Arial Narrow" pitchFamily="34" charset="0"/>
                        </a:rPr>
                        <a:t>III</a:t>
                      </a: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63500">
                              <a:srgbClr val="FFC000">
                                <a:alpha val="40000"/>
                              </a:srgbClr>
                            </a:glow>
                          </a:effectLst>
                          <a:latin typeface="Arial Narrow" pitchFamily="34" charset="0"/>
                        </a:rPr>
                        <a:t> ВАРИАНТ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cap="none" spc="14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63500">
                              <a:srgbClr val="FFC000">
                                <a:alpha val="40000"/>
                              </a:srgbClr>
                            </a:glow>
                          </a:effectLst>
                          <a:latin typeface="Arial Narrow" pitchFamily="34" charset="0"/>
                        </a:rPr>
                        <a:t> традиционные действия, сопровождающие важные моменты жизни человеческого коллектива. Бывают связаны с рождением, свадьбой, смертью называются семейными; сельскохозяйственные и другие  действия - календарными.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282" y="0"/>
            <a:ext cx="87154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 вопрос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72330" y="142852"/>
            <a:ext cx="2071670" cy="67151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«ВАНИТАС»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«ШТИЛЬЛЕБЕН»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АНДРЕЙ РУБЛЁВ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ВАСИЛИЙ КАНДИНСКИЙ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ВИНСЕНТ ВАН ГОГ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ЗНАК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МИФ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МУЗЕЙ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НАТЮРМОРТ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ОБРЯД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ПАБЛО ПИКАССО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РИТУАЛ 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СИМВОЛ </a:t>
            </a:r>
            <a:endParaRPr lang="en-US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ХРИСТИАНСКОЕ ИСКУССТВО</a:t>
            </a:r>
          </a:p>
          <a:p>
            <a:pPr algn="ctr"/>
            <a:endParaRPr lang="ru-RU" sz="1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39552" y="6492875"/>
            <a:ext cx="6336704" cy="365125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Составитель </a:t>
            </a:r>
            <a:r>
              <a:rPr lang="ru-RU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Бабяк</a:t>
            </a: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Диана Сергеевна, МБОУ "СОШ №5" КБР, г.Прохладный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505</TotalTime>
  <Words>910</Words>
  <Application>Microsoft Office PowerPoint</Application>
  <PresentationFormat>Экран (4:3)</PresentationFormat>
  <Paragraphs>196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Поток</vt:lpstr>
      <vt:lpstr>Специальное оформление</vt:lpstr>
      <vt:lpstr>Искусство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8 классе ИСКУССТВО</dc:title>
  <dc:creator>Бабяк Д.С., учитель музыки МБОУ "СОШ №5" г. Прохладный</dc:creator>
  <cp:lastModifiedBy>Гость</cp:lastModifiedBy>
  <cp:revision>84</cp:revision>
  <dcterms:modified xsi:type="dcterms:W3CDTF">2012-03-26T06:12:24Z</dcterms:modified>
</cp:coreProperties>
</file>