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256" r:id="rId2"/>
    <p:sldId id="301" r:id="rId3"/>
    <p:sldId id="290" r:id="rId4"/>
    <p:sldId id="265" r:id="rId5"/>
    <p:sldId id="302" r:id="rId6"/>
    <p:sldId id="266" r:id="rId7"/>
    <p:sldId id="303" r:id="rId8"/>
    <p:sldId id="269" r:id="rId9"/>
    <p:sldId id="270" r:id="rId10"/>
    <p:sldId id="267" r:id="rId11"/>
    <p:sldId id="276" r:id="rId12"/>
    <p:sldId id="277" r:id="rId13"/>
    <p:sldId id="278" r:id="rId14"/>
    <p:sldId id="280" r:id="rId15"/>
    <p:sldId id="268" r:id="rId16"/>
    <p:sldId id="291" r:id="rId17"/>
    <p:sldId id="292" r:id="rId18"/>
    <p:sldId id="293" r:id="rId19"/>
    <p:sldId id="294" r:id="rId20"/>
    <p:sldId id="297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34667-0A19-4566-A2EC-01E80FADBB88}" type="doc">
      <dgm:prSet loTypeId="urn:microsoft.com/office/officeart/2005/8/layout/radial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998647F-AEAE-4B29-BE1E-C4B2CCA92E05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классицизм</a:t>
          </a:r>
          <a:endParaRPr lang="ru-RU" sz="3200" b="1" dirty="0">
            <a:solidFill>
              <a:schemeClr val="tx1"/>
            </a:solidFill>
          </a:endParaRPr>
        </a:p>
      </dgm:t>
    </dgm:pt>
    <dgm:pt modelId="{07E09412-E55A-4F81-BDF5-379EBD6A9143}" type="parTrans" cxnId="{3A48E7FA-4C01-45D3-85B2-6BB94EE5593B}">
      <dgm:prSet/>
      <dgm:spPr/>
      <dgm:t>
        <a:bodyPr/>
        <a:lstStyle/>
        <a:p>
          <a:endParaRPr lang="ru-RU"/>
        </a:p>
      </dgm:t>
    </dgm:pt>
    <dgm:pt modelId="{F391AFFC-2CF7-495C-A3A7-8F3305A11DFE}" type="sibTrans" cxnId="{3A48E7FA-4C01-45D3-85B2-6BB94EE5593B}">
      <dgm:prSet/>
      <dgm:spPr/>
      <dgm:t>
        <a:bodyPr/>
        <a:lstStyle/>
        <a:p>
          <a:endParaRPr lang="ru-RU"/>
        </a:p>
      </dgm:t>
    </dgm:pt>
    <dgm:pt modelId="{CEC844EE-873A-4C91-B704-F27A89A1C6CF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реализм</a:t>
          </a:r>
          <a:endParaRPr lang="ru-RU" sz="3600" b="1" dirty="0">
            <a:solidFill>
              <a:schemeClr val="tx1"/>
            </a:solidFill>
          </a:endParaRPr>
        </a:p>
      </dgm:t>
    </dgm:pt>
    <dgm:pt modelId="{AB9575D3-DE13-4CE7-8507-3BAD608097A3}" type="parTrans" cxnId="{A334DA67-8DCC-4491-8EA6-A76AB26D336E}">
      <dgm:prSet/>
      <dgm:spPr/>
      <dgm:t>
        <a:bodyPr/>
        <a:lstStyle/>
        <a:p>
          <a:endParaRPr lang="ru-RU"/>
        </a:p>
      </dgm:t>
    </dgm:pt>
    <dgm:pt modelId="{BAC808A6-4044-43CC-AB92-CAAB7947BBC3}" type="sibTrans" cxnId="{A334DA67-8DCC-4491-8EA6-A76AB26D336E}">
      <dgm:prSet/>
      <dgm:spPr/>
      <dgm:t>
        <a:bodyPr/>
        <a:lstStyle/>
        <a:p>
          <a:endParaRPr lang="ru-RU"/>
        </a:p>
      </dgm:t>
    </dgm:pt>
    <dgm:pt modelId="{2D9A7C2F-5FD2-4919-95EA-5A160F7E0B1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модернизм</a:t>
          </a:r>
          <a:endParaRPr lang="ru-RU" sz="3200" b="1" dirty="0">
            <a:solidFill>
              <a:schemeClr val="tx1"/>
            </a:solidFill>
          </a:endParaRPr>
        </a:p>
      </dgm:t>
    </dgm:pt>
    <dgm:pt modelId="{9BF1EA69-0206-4626-8B6A-9B5B2935BEA8}" type="parTrans" cxnId="{B20BDD90-2552-4C7C-AD62-90D025FCC0B3}">
      <dgm:prSet/>
      <dgm:spPr/>
      <dgm:t>
        <a:bodyPr/>
        <a:lstStyle/>
        <a:p>
          <a:endParaRPr lang="ru-RU"/>
        </a:p>
      </dgm:t>
    </dgm:pt>
    <dgm:pt modelId="{FF265E57-B2D9-413E-8DF1-5EFBE1AF0D9F}" type="sibTrans" cxnId="{B20BDD90-2552-4C7C-AD62-90D025FCC0B3}">
      <dgm:prSet/>
      <dgm:spPr/>
      <dgm:t>
        <a:bodyPr/>
        <a:lstStyle/>
        <a:p>
          <a:endParaRPr lang="ru-RU"/>
        </a:p>
      </dgm:t>
    </dgm:pt>
    <dgm:pt modelId="{973F711C-89BB-4922-BAE5-6D086B09D8EC}">
      <dgm:prSet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романтизм</a:t>
          </a:r>
          <a:endParaRPr lang="ru-RU" sz="3200" b="1" dirty="0">
            <a:solidFill>
              <a:schemeClr val="tx1"/>
            </a:solidFill>
          </a:endParaRPr>
        </a:p>
      </dgm:t>
    </dgm:pt>
    <dgm:pt modelId="{87CE73C2-C575-40AC-9AF8-ECC1ED1D2647}" type="sibTrans" cxnId="{4FC1D752-4C0B-46C1-BBE9-5A41A119CA87}">
      <dgm:prSet/>
      <dgm:spPr/>
      <dgm:t>
        <a:bodyPr/>
        <a:lstStyle/>
        <a:p>
          <a:endParaRPr lang="ru-RU"/>
        </a:p>
      </dgm:t>
    </dgm:pt>
    <dgm:pt modelId="{09777FD9-94BE-4D4E-9EC9-D09CBFEC85B1}" type="parTrans" cxnId="{4FC1D752-4C0B-46C1-BBE9-5A41A119CA87}">
      <dgm:prSet/>
      <dgm:spPr/>
      <dgm:t>
        <a:bodyPr/>
        <a:lstStyle/>
        <a:p>
          <a:endParaRPr lang="ru-RU"/>
        </a:p>
      </dgm:t>
    </dgm:pt>
    <dgm:pt modelId="{DD6A646C-0C7F-421F-9C34-49470D4EC4C3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сентиментализм</a:t>
          </a:r>
          <a:endParaRPr lang="ru-RU" sz="3200" b="1" dirty="0">
            <a:solidFill>
              <a:schemeClr val="tx1"/>
            </a:solidFill>
          </a:endParaRPr>
        </a:p>
      </dgm:t>
    </dgm:pt>
    <dgm:pt modelId="{D6B0D687-CC31-40FD-AE99-2B8277358DE9}" type="sibTrans" cxnId="{8AC59525-1BBD-4B0F-9312-063927537A79}">
      <dgm:prSet/>
      <dgm:spPr/>
      <dgm:t>
        <a:bodyPr/>
        <a:lstStyle/>
        <a:p>
          <a:endParaRPr lang="ru-RU"/>
        </a:p>
      </dgm:t>
    </dgm:pt>
    <dgm:pt modelId="{DEADC7C1-A589-4B95-9E9D-B704969F980C}" type="parTrans" cxnId="{8AC59525-1BBD-4B0F-9312-063927537A79}">
      <dgm:prSet/>
      <dgm:spPr/>
      <dgm:t>
        <a:bodyPr/>
        <a:lstStyle/>
        <a:p>
          <a:endParaRPr lang="ru-RU"/>
        </a:p>
      </dgm:t>
    </dgm:pt>
    <dgm:pt modelId="{19F5A217-B454-497A-88C3-2D5BF4C1D73D}" type="pres">
      <dgm:prSet presAssocID="{40034667-0A19-4566-A2EC-01E80FADBB8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0D57E-AF25-4D54-ABDB-4BBE9785EB4F}" type="pres">
      <dgm:prSet presAssocID="{40034667-0A19-4566-A2EC-01E80FADBB88}" presName="cycle" presStyleCnt="0"/>
      <dgm:spPr/>
    </dgm:pt>
    <dgm:pt modelId="{096B2403-1148-4B37-AD23-2187EDD6BAE5}" type="pres">
      <dgm:prSet presAssocID="{40034667-0A19-4566-A2EC-01E80FADBB88}" presName="centerShape" presStyleCnt="0"/>
      <dgm:spPr/>
    </dgm:pt>
    <dgm:pt modelId="{E2C5107E-EE6C-4760-A89E-CD8DAEEF2D42}" type="pres">
      <dgm:prSet presAssocID="{40034667-0A19-4566-A2EC-01E80FADBB88}" presName="connSite" presStyleLbl="node1" presStyleIdx="0" presStyleCnt="6"/>
      <dgm:spPr/>
    </dgm:pt>
    <dgm:pt modelId="{E5B3F953-2350-49B1-B528-17F0E2BF42BF}" type="pres">
      <dgm:prSet presAssocID="{40034667-0A19-4566-A2EC-01E80FADBB88}" presName="visible" presStyleLbl="node1" presStyleIdx="0" presStyleCnt="6" custScaleX="261568" custScaleY="111010" custLinFactNeighborX="-5867" custLinFactNeighborY="-8282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7350B0E1-8D27-4C83-BC84-57F77FB868A8}" type="pres">
      <dgm:prSet presAssocID="{07E09412-E55A-4F81-BDF5-379EBD6A9143}" presName="Name25" presStyleLbl="parChTrans1D1" presStyleIdx="0" presStyleCnt="5"/>
      <dgm:spPr/>
      <dgm:t>
        <a:bodyPr/>
        <a:lstStyle/>
        <a:p>
          <a:endParaRPr lang="ru-RU"/>
        </a:p>
      </dgm:t>
    </dgm:pt>
    <dgm:pt modelId="{DFE1FDCF-E275-4CA0-9842-BB880E32335A}" type="pres">
      <dgm:prSet presAssocID="{8998647F-AEAE-4B29-BE1E-C4B2CCA92E05}" presName="node" presStyleCnt="0"/>
      <dgm:spPr/>
    </dgm:pt>
    <dgm:pt modelId="{99642141-CE34-4DBF-9021-82B06B65EDFE}" type="pres">
      <dgm:prSet presAssocID="{8998647F-AEAE-4B29-BE1E-C4B2CCA92E05}" presName="parentNode" presStyleLbl="node1" presStyleIdx="1" presStyleCnt="6" custFlipHor="1" custScaleX="331718" custLinFactNeighborX="-33027" custLinFactNeighborY="386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0738A-681B-4CC3-B46E-0C61F21E9BC9}" type="pres">
      <dgm:prSet presAssocID="{8998647F-AEAE-4B29-BE1E-C4B2CCA92E0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41DDD-CACE-4232-9AA3-CE8F4B11D63D}" type="pres">
      <dgm:prSet presAssocID="{DEADC7C1-A589-4B95-9E9D-B704969F980C}" presName="Name25" presStyleLbl="parChTrans1D1" presStyleIdx="1" presStyleCnt="5"/>
      <dgm:spPr/>
      <dgm:t>
        <a:bodyPr/>
        <a:lstStyle/>
        <a:p>
          <a:endParaRPr lang="ru-RU"/>
        </a:p>
      </dgm:t>
    </dgm:pt>
    <dgm:pt modelId="{7A22C057-1E90-404A-B59F-66C4D65FDD52}" type="pres">
      <dgm:prSet presAssocID="{DD6A646C-0C7F-421F-9C34-49470D4EC4C3}" presName="node" presStyleCnt="0"/>
      <dgm:spPr/>
    </dgm:pt>
    <dgm:pt modelId="{2247D257-E56D-45BC-8A7F-8F4492409399}" type="pres">
      <dgm:prSet presAssocID="{DD6A646C-0C7F-421F-9C34-49470D4EC4C3}" presName="parentNode" presStyleLbl="node1" presStyleIdx="2" presStyleCnt="6" custScaleX="424004" custLinFactX="100000" custLinFactNeighborX="148339" custLinFactNeighborY="-3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012F7-A489-4B73-B881-F779639D68E0}" type="pres">
      <dgm:prSet presAssocID="{DD6A646C-0C7F-421F-9C34-49470D4EC4C3}" presName="childNode" presStyleLbl="revTx" presStyleIdx="0" presStyleCnt="0">
        <dgm:presLayoutVars>
          <dgm:bulletEnabled val="1"/>
        </dgm:presLayoutVars>
      </dgm:prSet>
      <dgm:spPr/>
    </dgm:pt>
    <dgm:pt modelId="{697D20A8-CA44-41BD-9509-A422E0E5ECA3}" type="pres">
      <dgm:prSet presAssocID="{09777FD9-94BE-4D4E-9EC9-D09CBFEC85B1}" presName="Name25" presStyleLbl="parChTrans1D1" presStyleIdx="2" presStyleCnt="5"/>
      <dgm:spPr/>
      <dgm:t>
        <a:bodyPr/>
        <a:lstStyle/>
        <a:p>
          <a:endParaRPr lang="ru-RU"/>
        </a:p>
      </dgm:t>
    </dgm:pt>
    <dgm:pt modelId="{D7F3CB0C-35E4-44C8-965C-587BA10D03F1}" type="pres">
      <dgm:prSet presAssocID="{973F711C-89BB-4922-BAE5-6D086B09D8EC}" presName="node" presStyleCnt="0"/>
      <dgm:spPr/>
    </dgm:pt>
    <dgm:pt modelId="{1D05A5DF-6BC0-47A2-82C5-4484AD29B5A7}" type="pres">
      <dgm:prSet presAssocID="{973F711C-89BB-4922-BAE5-6D086B09D8EC}" presName="parentNode" presStyleLbl="node1" presStyleIdx="3" presStyleCnt="6" custScaleX="289342" custLinFactX="64766" custLinFactNeighborX="100000" custLinFactNeighborY="-41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A2AB0-1981-478F-A1AB-3ABAF3C1D8B7}" type="pres">
      <dgm:prSet presAssocID="{973F711C-89BB-4922-BAE5-6D086B09D8EC}" presName="childNode" presStyleLbl="revTx" presStyleIdx="0" presStyleCnt="0">
        <dgm:presLayoutVars>
          <dgm:bulletEnabled val="1"/>
        </dgm:presLayoutVars>
      </dgm:prSet>
      <dgm:spPr/>
    </dgm:pt>
    <dgm:pt modelId="{06B25F8A-537D-4069-87CB-8EE47246D784}" type="pres">
      <dgm:prSet presAssocID="{AB9575D3-DE13-4CE7-8507-3BAD608097A3}" presName="Name25" presStyleLbl="parChTrans1D1" presStyleIdx="3" presStyleCnt="5"/>
      <dgm:spPr/>
      <dgm:t>
        <a:bodyPr/>
        <a:lstStyle/>
        <a:p>
          <a:endParaRPr lang="ru-RU"/>
        </a:p>
      </dgm:t>
    </dgm:pt>
    <dgm:pt modelId="{13BD5087-53DD-47BB-8812-90193320F36A}" type="pres">
      <dgm:prSet presAssocID="{CEC844EE-873A-4C91-B704-F27A89A1C6CF}" presName="node" presStyleCnt="0"/>
      <dgm:spPr/>
    </dgm:pt>
    <dgm:pt modelId="{9C8E2B44-08A2-4F32-8895-B18694B82F22}" type="pres">
      <dgm:prSet presAssocID="{CEC844EE-873A-4C91-B704-F27A89A1C6CF}" presName="parentNode" presStyleLbl="node1" presStyleIdx="4" presStyleCnt="6" custScaleX="274051" custLinFactX="102517" custLinFactNeighborX="200000" custLinFactNeighborY="49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6362B-87DA-4F64-9B7E-FD62E5A1247C}" type="pres">
      <dgm:prSet presAssocID="{CEC844EE-873A-4C91-B704-F27A89A1C6C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2ACB7-BBE1-4E48-AAA2-A35F8E6BF21C}" type="pres">
      <dgm:prSet presAssocID="{9BF1EA69-0206-4626-8B6A-9B5B2935BEA8}" presName="Name25" presStyleLbl="parChTrans1D1" presStyleIdx="4" presStyleCnt="5"/>
      <dgm:spPr/>
      <dgm:t>
        <a:bodyPr/>
        <a:lstStyle/>
        <a:p>
          <a:endParaRPr lang="ru-RU"/>
        </a:p>
      </dgm:t>
    </dgm:pt>
    <dgm:pt modelId="{F271A6FB-B7EA-4CFF-8A6B-48EF66533A3F}" type="pres">
      <dgm:prSet presAssocID="{2D9A7C2F-5FD2-4919-95EA-5A160F7E0B11}" presName="node" presStyleCnt="0"/>
      <dgm:spPr/>
    </dgm:pt>
    <dgm:pt modelId="{56EC9FA3-5042-4ED5-88FF-4A9086119CF1}" type="pres">
      <dgm:prSet presAssocID="{2D9A7C2F-5FD2-4919-95EA-5A160F7E0B11}" presName="parentNode" presStyleLbl="node1" presStyleIdx="5" presStyleCnt="6" custFlipHor="1" custScaleX="311120" custScaleY="124210" custLinFactNeighborX="-2461" custLinFactNeighborY="-59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99320-40B5-4F4B-93EA-E96050F44BF0}" type="pres">
      <dgm:prSet presAssocID="{2D9A7C2F-5FD2-4919-95EA-5A160F7E0B1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C1D752-4C0B-46C1-BBE9-5A41A119CA87}" srcId="{40034667-0A19-4566-A2EC-01E80FADBB88}" destId="{973F711C-89BB-4922-BAE5-6D086B09D8EC}" srcOrd="2" destOrd="0" parTransId="{09777FD9-94BE-4D4E-9EC9-D09CBFEC85B1}" sibTransId="{87CE73C2-C575-40AC-9AF8-ECC1ED1D2647}"/>
    <dgm:cxn modelId="{8870683D-DAA5-4F6F-B71A-82251604285A}" type="presOf" srcId="{DD6A646C-0C7F-421F-9C34-49470D4EC4C3}" destId="{2247D257-E56D-45BC-8A7F-8F4492409399}" srcOrd="0" destOrd="0" presId="urn:microsoft.com/office/officeart/2005/8/layout/radial2"/>
    <dgm:cxn modelId="{A334DA67-8DCC-4491-8EA6-A76AB26D336E}" srcId="{40034667-0A19-4566-A2EC-01E80FADBB88}" destId="{CEC844EE-873A-4C91-B704-F27A89A1C6CF}" srcOrd="3" destOrd="0" parTransId="{AB9575D3-DE13-4CE7-8507-3BAD608097A3}" sibTransId="{BAC808A6-4044-43CC-AB92-CAAB7947BBC3}"/>
    <dgm:cxn modelId="{27A1040D-F7EE-4E58-AB49-A873239AB3EF}" type="presOf" srcId="{AB9575D3-DE13-4CE7-8507-3BAD608097A3}" destId="{06B25F8A-537D-4069-87CB-8EE47246D784}" srcOrd="0" destOrd="0" presId="urn:microsoft.com/office/officeart/2005/8/layout/radial2"/>
    <dgm:cxn modelId="{182E6A4B-7EAC-4664-B0DF-6CECD37092FD}" type="presOf" srcId="{09777FD9-94BE-4D4E-9EC9-D09CBFEC85B1}" destId="{697D20A8-CA44-41BD-9509-A422E0E5ECA3}" srcOrd="0" destOrd="0" presId="urn:microsoft.com/office/officeart/2005/8/layout/radial2"/>
    <dgm:cxn modelId="{0054C4BC-B38E-492C-B4FF-366BB11C2D86}" type="presOf" srcId="{DEADC7C1-A589-4B95-9E9D-B704969F980C}" destId="{C9B41DDD-CACE-4232-9AA3-CE8F4B11D63D}" srcOrd="0" destOrd="0" presId="urn:microsoft.com/office/officeart/2005/8/layout/radial2"/>
    <dgm:cxn modelId="{3DE27CD1-9442-4AD3-B742-C33B3C5408EB}" type="presOf" srcId="{8998647F-AEAE-4B29-BE1E-C4B2CCA92E05}" destId="{99642141-CE34-4DBF-9021-82B06B65EDFE}" srcOrd="0" destOrd="0" presId="urn:microsoft.com/office/officeart/2005/8/layout/radial2"/>
    <dgm:cxn modelId="{4C66B401-38CD-4978-97BE-453C148E0B24}" type="presOf" srcId="{CEC844EE-873A-4C91-B704-F27A89A1C6CF}" destId="{9C8E2B44-08A2-4F32-8895-B18694B82F22}" srcOrd="0" destOrd="0" presId="urn:microsoft.com/office/officeart/2005/8/layout/radial2"/>
    <dgm:cxn modelId="{7E5D7312-E2D2-4294-97AF-09E04C54D8AA}" type="presOf" srcId="{973F711C-89BB-4922-BAE5-6D086B09D8EC}" destId="{1D05A5DF-6BC0-47A2-82C5-4484AD29B5A7}" srcOrd="0" destOrd="0" presId="urn:microsoft.com/office/officeart/2005/8/layout/radial2"/>
    <dgm:cxn modelId="{8AC59525-1BBD-4B0F-9312-063927537A79}" srcId="{40034667-0A19-4566-A2EC-01E80FADBB88}" destId="{DD6A646C-0C7F-421F-9C34-49470D4EC4C3}" srcOrd="1" destOrd="0" parTransId="{DEADC7C1-A589-4B95-9E9D-B704969F980C}" sibTransId="{D6B0D687-CC31-40FD-AE99-2B8277358DE9}"/>
    <dgm:cxn modelId="{3A48E7FA-4C01-45D3-85B2-6BB94EE5593B}" srcId="{40034667-0A19-4566-A2EC-01E80FADBB88}" destId="{8998647F-AEAE-4B29-BE1E-C4B2CCA92E05}" srcOrd="0" destOrd="0" parTransId="{07E09412-E55A-4F81-BDF5-379EBD6A9143}" sibTransId="{F391AFFC-2CF7-495C-A3A7-8F3305A11DFE}"/>
    <dgm:cxn modelId="{01AFAEA5-809B-4F3C-A8E8-39FA6A04C4DB}" type="presOf" srcId="{07E09412-E55A-4F81-BDF5-379EBD6A9143}" destId="{7350B0E1-8D27-4C83-BC84-57F77FB868A8}" srcOrd="0" destOrd="0" presId="urn:microsoft.com/office/officeart/2005/8/layout/radial2"/>
    <dgm:cxn modelId="{AE50C8C8-6C11-42EB-8F74-342B27976898}" type="presOf" srcId="{2D9A7C2F-5FD2-4919-95EA-5A160F7E0B11}" destId="{56EC9FA3-5042-4ED5-88FF-4A9086119CF1}" srcOrd="0" destOrd="0" presId="urn:microsoft.com/office/officeart/2005/8/layout/radial2"/>
    <dgm:cxn modelId="{B20BDD90-2552-4C7C-AD62-90D025FCC0B3}" srcId="{40034667-0A19-4566-A2EC-01E80FADBB88}" destId="{2D9A7C2F-5FD2-4919-95EA-5A160F7E0B11}" srcOrd="4" destOrd="0" parTransId="{9BF1EA69-0206-4626-8B6A-9B5B2935BEA8}" sibTransId="{FF265E57-B2D9-413E-8DF1-5EFBE1AF0D9F}"/>
    <dgm:cxn modelId="{54F129D3-C395-481B-8C42-1F37F9C70FEC}" type="presOf" srcId="{40034667-0A19-4566-A2EC-01E80FADBB88}" destId="{19F5A217-B454-497A-88C3-2D5BF4C1D73D}" srcOrd="0" destOrd="0" presId="urn:microsoft.com/office/officeart/2005/8/layout/radial2"/>
    <dgm:cxn modelId="{0C1351D5-1EBF-4A75-BB0D-C340DC9A6823}" type="presOf" srcId="{9BF1EA69-0206-4626-8B6A-9B5B2935BEA8}" destId="{CA22ACB7-BBE1-4E48-AAA2-A35F8E6BF21C}" srcOrd="0" destOrd="0" presId="urn:microsoft.com/office/officeart/2005/8/layout/radial2"/>
    <dgm:cxn modelId="{3A0AED32-14A8-4712-92AE-23913D0D3DE8}" type="presParOf" srcId="{19F5A217-B454-497A-88C3-2D5BF4C1D73D}" destId="{F000D57E-AF25-4D54-ABDB-4BBE9785EB4F}" srcOrd="0" destOrd="0" presId="urn:microsoft.com/office/officeart/2005/8/layout/radial2"/>
    <dgm:cxn modelId="{7B567B43-32B1-4528-85FE-F04AD1E5B277}" type="presParOf" srcId="{F000D57E-AF25-4D54-ABDB-4BBE9785EB4F}" destId="{096B2403-1148-4B37-AD23-2187EDD6BAE5}" srcOrd="0" destOrd="0" presId="urn:microsoft.com/office/officeart/2005/8/layout/radial2"/>
    <dgm:cxn modelId="{53751438-52DB-4343-94C4-1D966EBDA6A6}" type="presParOf" srcId="{096B2403-1148-4B37-AD23-2187EDD6BAE5}" destId="{E2C5107E-EE6C-4760-A89E-CD8DAEEF2D42}" srcOrd="0" destOrd="0" presId="urn:microsoft.com/office/officeart/2005/8/layout/radial2"/>
    <dgm:cxn modelId="{F727F76E-DC4E-4E81-85ED-747AE6E636AE}" type="presParOf" srcId="{096B2403-1148-4B37-AD23-2187EDD6BAE5}" destId="{E5B3F953-2350-49B1-B528-17F0E2BF42BF}" srcOrd="1" destOrd="0" presId="urn:microsoft.com/office/officeart/2005/8/layout/radial2"/>
    <dgm:cxn modelId="{6D7A611A-03E6-4B39-9C49-F56CA0C7F6FB}" type="presParOf" srcId="{F000D57E-AF25-4D54-ABDB-4BBE9785EB4F}" destId="{7350B0E1-8D27-4C83-BC84-57F77FB868A8}" srcOrd="1" destOrd="0" presId="urn:microsoft.com/office/officeart/2005/8/layout/radial2"/>
    <dgm:cxn modelId="{7A640E8B-6D98-4D04-A703-909DE35786E6}" type="presParOf" srcId="{F000D57E-AF25-4D54-ABDB-4BBE9785EB4F}" destId="{DFE1FDCF-E275-4CA0-9842-BB880E32335A}" srcOrd="2" destOrd="0" presId="urn:microsoft.com/office/officeart/2005/8/layout/radial2"/>
    <dgm:cxn modelId="{E9939F63-1CB7-451E-AFE5-4FB627A8691B}" type="presParOf" srcId="{DFE1FDCF-E275-4CA0-9842-BB880E32335A}" destId="{99642141-CE34-4DBF-9021-82B06B65EDFE}" srcOrd="0" destOrd="0" presId="urn:microsoft.com/office/officeart/2005/8/layout/radial2"/>
    <dgm:cxn modelId="{2B63302B-21D9-42D3-8BC0-1E45DE8F45BF}" type="presParOf" srcId="{DFE1FDCF-E275-4CA0-9842-BB880E32335A}" destId="{9180738A-681B-4CC3-B46E-0C61F21E9BC9}" srcOrd="1" destOrd="0" presId="urn:microsoft.com/office/officeart/2005/8/layout/radial2"/>
    <dgm:cxn modelId="{CF1C96E2-3D7C-42FF-82AF-E094B0BD2B46}" type="presParOf" srcId="{F000D57E-AF25-4D54-ABDB-4BBE9785EB4F}" destId="{C9B41DDD-CACE-4232-9AA3-CE8F4B11D63D}" srcOrd="3" destOrd="0" presId="urn:microsoft.com/office/officeart/2005/8/layout/radial2"/>
    <dgm:cxn modelId="{EF837C58-30C3-4878-9D5D-2652117B602E}" type="presParOf" srcId="{F000D57E-AF25-4D54-ABDB-4BBE9785EB4F}" destId="{7A22C057-1E90-404A-B59F-66C4D65FDD52}" srcOrd="4" destOrd="0" presId="urn:microsoft.com/office/officeart/2005/8/layout/radial2"/>
    <dgm:cxn modelId="{AF6D2FC7-9FC0-4A81-9EF7-6753359E9A15}" type="presParOf" srcId="{7A22C057-1E90-404A-B59F-66C4D65FDD52}" destId="{2247D257-E56D-45BC-8A7F-8F4492409399}" srcOrd="0" destOrd="0" presId="urn:microsoft.com/office/officeart/2005/8/layout/radial2"/>
    <dgm:cxn modelId="{AFCF04CF-BEFA-4B37-8E2F-24E5FD0ED2E6}" type="presParOf" srcId="{7A22C057-1E90-404A-B59F-66C4D65FDD52}" destId="{59E012F7-A489-4B73-B881-F779639D68E0}" srcOrd="1" destOrd="0" presId="urn:microsoft.com/office/officeart/2005/8/layout/radial2"/>
    <dgm:cxn modelId="{88E19521-D67A-4A34-95E8-FDADA2A3FF6C}" type="presParOf" srcId="{F000D57E-AF25-4D54-ABDB-4BBE9785EB4F}" destId="{697D20A8-CA44-41BD-9509-A422E0E5ECA3}" srcOrd="5" destOrd="0" presId="urn:microsoft.com/office/officeart/2005/8/layout/radial2"/>
    <dgm:cxn modelId="{57DB3327-D921-49EA-B4EE-D09C00335900}" type="presParOf" srcId="{F000D57E-AF25-4D54-ABDB-4BBE9785EB4F}" destId="{D7F3CB0C-35E4-44C8-965C-587BA10D03F1}" srcOrd="6" destOrd="0" presId="urn:microsoft.com/office/officeart/2005/8/layout/radial2"/>
    <dgm:cxn modelId="{87B890F0-1D18-464D-AC29-DBD1D2B4088D}" type="presParOf" srcId="{D7F3CB0C-35E4-44C8-965C-587BA10D03F1}" destId="{1D05A5DF-6BC0-47A2-82C5-4484AD29B5A7}" srcOrd="0" destOrd="0" presId="urn:microsoft.com/office/officeart/2005/8/layout/radial2"/>
    <dgm:cxn modelId="{174CBC40-67EE-4B05-B75B-E7BDC0082F54}" type="presParOf" srcId="{D7F3CB0C-35E4-44C8-965C-587BA10D03F1}" destId="{545A2AB0-1981-478F-A1AB-3ABAF3C1D8B7}" srcOrd="1" destOrd="0" presId="urn:microsoft.com/office/officeart/2005/8/layout/radial2"/>
    <dgm:cxn modelId="{B156ADA4-29ED-44F2-BC55-8DD3B517F6B3}" type="presParOf" srcId="{F000D57E-AF25-4D54-ABDB-4BBE9785EB4F}" destId="{06B25F8A-537D-4069-87CB-8EE47246D784}" srcOrd="7" destOrd="0" presId="urn:microsoft.com/office/officeart/2005/8/layout/radial2"/>
    <dgm:cxn modelId="{4715505A-B668-46B5-8CEE-69AFF40A75EF}" type="presParOf" srcId="{F000D57E-AF25-4D54-ABDB-4BBE9785EB4F}" destId="{13BD5087-53DD-47BB-8812-90193320F36A}" srcOrd="8" destOrd="0" presId="urn:microsoft.com/office/officeart/2005/8/layout/radial2"/>
    <dgm:cxn modelId="{5CB8BBC9-5670-40EA-8530-B42BE1ADD58A}" type="presParOf" srcId="{13BD5087-53DD-47BB-8812-90193320F36A}" destId="{9C8E2B44-08A2-4F32-8895-B18694B82F22}" srcOrd="0" destOrd="0" presId="urn:microsoft.com/office/officeart/2005/8/layout/radial2"/>
    <dgm:cxn modelId="{20B2AA55-7554-4897-99F3-47287CE62264}" type="presParOf" srcId="{13BD5087-53DD-47BB-8812-90193320F36A}" destId="{A4B6362B-87DA-4F64-9B7E-FD62E5A1247C}" srcOrd="1" destOrd="0" presId="urn:microsoft.com/office/officeart/2005/8/layout/radial2"/>
    <dgm:cxn modelId="{5EAF76D0-4C78-4CA8-80BD-C2D83CF6EDAB}" type="presParOf" srcId="{F000D57E-AF25-4D54-ABDB-4BBE9785EB4F}" destId="{CA22ACB7-BBE1-4E48-AAA2-A35F8E6BF21C}" srcOrd="9" destOrd="0" presId="urn:microsoft.com/office/officeart/2005/8/layout/radial2"/>
    <dgm:cxn modelId="{B481B2D5-AE44-4160-B949-0F2477C59ABD}" type="presParOf" srcId="{F000D57E-AF25-4D54-ABDB-4BBE9785EB4F}" destId="{F271A6FB-B7EA-4CFF-8A6B-48EF66533A3F}" srcOrd="10" destOrd="0" presId="urn:microsoft.com/office/officeart/2005/8/layout/radial2"/>
    <dgm:cxn modelId="{6A5EC740-5FC4-4FC3-BED4-6601D88111A1}" type="presParOf" srcId="{F271A6FB-B7EA-4CFF-8A6B-48EF66533A3F}" destId="{56EC9FA3-5042-4ED5-88FF-4A9086119CF1}" srcOrd="0" destOrd="0" presId="urn:microsoft.com/office/officeart/2005/8/layout/radial2"/>
    <dgm:cxn modelId="{73589BDE-94C8-4A49-BD87-4CBD98715212}" type="presParOf" srcId="{F271A6FB-B7EA-4CFF-8A6B-48EF66533A3F}" destId="{0FF99320-40B5-4F4B-93EA-E96050F44BF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2B5982-6341-487E-8D6E-5FEAB87045D4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760C89F-E1C8-465C-8C07-E1A17324006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3600" b="1" dirty="0" smtClean="0"/>
            <a:t>Классицизм</a:t>
          </a:r>
          <a:endParaRPr lang="ru-RU" sz="3600" b="1" dirty="0"/>
        </a:p>
      </dgm:t>
    </dgm:pt>
    <dgm:pt modelId="{19FABE7D-3124-4902-953C-F1D921D5064C}" type="parTrans" cxnId="{3D7822EF-F1EF-4FCE-8B40-0AF1C2ED9D1A}">
      <dgm:prSet/>
      <dgm:spPr/>
      <dgm:t>
        <a:bodyPr/>
        <a:lstStyle/>
        <a:p>
          <a:endParaRPr lang="ru-RU"/>
        </a:p>
      </dgm:t>
    </dgm:pt>
    <dgm:pt modelId="{8243BECF-0C46-4D92-BAD0-2EAEA4D8CEE5}" type="sibTrans" cxnId="{3D7822EF-F1EF-4FCE-8B40-0AF1C2ED9D1A}">
      <dgm:prSet/>
      <dgm:spPr/>
      <dgm:t>
        <a:bodyPr/>
        <a:lstStyle/>
        <a:p>
          <a:endParaRPr lang="ru-RU"/>
        </a:p>
      </dgm:t>
    </dgm:pt>
    <dgm:pt modelId="{DEA33826-70E3-4D3C-BFA1-6ED624A658F6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4000" b="1" dirty="0" smtClean="0"/>
            <a:t>литература</a:t>
          </a:r>
          <a:endParaRPr lang="ru-RU" sz="4000" b="1" dirty="0"/>
        </a:p>
      </dgm:t>
    </dgm:pt>
    <dgm:pt modelId="{F82338CE-8D00-4062-A284-2E62B416746E}" type="parTrans" cxnId="{D4ED49B4-9E44-461F-AFC0-581C0DC2CAA5}">
      <dgm:prSet/>
      <dgm:spPr/>
      <dgm:t>
        <a:bodyPr/>
        <a:lstStyle/>
        <a:p>
          <a:endParaRPr lang="ru-RU"/>
        </a:p>
      </dgm:t>
    </dgm:pt>
    <dgm:pt modelId="{8F6DC282-23EA-4376-9C26-CE27C265351F}" type="sibTrans" cxnId="{D4ED49B4-9E44-461F-AFC0-581C0DC2CAA5}">
      <dgm:prSet/>
      <dgm:spPr/>
      <dgm:t>
        <a:bodyPr/>
        <a:lstStyle/>
        <a:p>
          <a:endParaRPr lang="ru-RU"/>
        </a:p>
      </dgm:t>
    </dgm:pt>
    <dgm:pt modelId="{E88C0D36-8834-4CE5-9EEF-96DE27B299F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4000" b="1" dirty="0" smtClean="0"/>
            <a:t>музыка</a:t>
          </a:r>
          <a:endParaRPr lang="ru-RU" sz="4000" b="1" dirty="0"/>
        </a:p>
      </dgm:t>
    </dgm:pt>
    <dgm:pt modelId="{541B4D22-A2A5-4C0F-AB54-F193369E319D}" type="parTrans" cxnId="{72FD420B-1874-4A23-B437-7A7D3DA3CCDA}">
      <dgm:prSet/>
      <dgm:spPr/>
      <dgm:t>
        <a:bodyPr/>
        <a:lstStyle/>
        <a:p>
          <a:endParaRPr lang="ru-RU"/>
        </a:p>
      </dgm:t>
    </dgm:pt>
    <dgm:pt modelId="{761423AF-BA9B-4E92-A8FE-8F91BD37EA87}" type="sibTrans" cxnId="{72FD420B-1874-4A23-B437-7A7D3DA3CCDA}">
      <dgm:prSet/>
      <dgm:spPr/>
      <dgm:t>
        <a:bodyPr/>
        <a:lstStyle/>
        <a:p>
          <a:endParaRPr lang="ru-RU"/>
        </a:p>
      </dgm:t>
    </dgm:pt>
    <dgm:pt modelId="{20C05631-4DBD-4EA6-B1E2-CD889757092F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Архитектура, </a:t>
          </a:r>
          <a:endParaRPr lang="ru-RU" sz="2800" b="1" dirty="0" smtClean="0">
            <a:solidFill>
              <a:schemeClr val="bg1"/>
            </a:solidFill>
          </a:endParaRPr>
        </a:p>
        <a:p>
          <a:r>
            <a:rPr lang="ru-RU" sz="2800" b="1" dirty="0" smtClean="0">
              <a:solidFill>
                <a:schemeClr val="bg1"/>
              </a:solidFill>
            </a:rPr>
            <a:t>садово-парковое искусство</a:t>
          </a:r>
          <a:endParaRPr lang="ru-RU" sz="2800" b="1" dirty="0">
            <a:solidFill>
              <a:schemeClr val="bg1"/>
            </a:solidFill>
          </a:endParaRPr>
        </a:p>
      </dgm:t>
    </dgm:pt>
    <dgm:pt modelId="{09426383-7598-45D8-AAA3-68814C309F97}" type="parTrans" cxnId="{05117920-C1DE-46E4-B837-A79C0BB77860}">
      <dgm:prSet/>
      <dgm:spPr/>
      <dgm:t>
        <a:bodyPr/>
        <a:lstStyle/>
        <a:p>
          <a:endParaRPr lang="ru-RU"/>
        </a:p>
      </dgm:t>
    </dgm:pt>
    <dgm:pt modelId="{C8013964-4D77-4CE2-A55C-750270C92B67}" type="sibTrans" cxnId="{05117920-C1DE-46E4-B837-A79C0BB77860}">
      <dgm:prSet/>
      <dgm:spPr/>
      <dgm:t>
        <a:bodyPr/>
        <a:lstStyle/>
        <a:p>
          <a:endParaRPr lang="ru-RU"/>
        </a:p>
      </dgm:t>
    </dgm:pt>
    <dgm:pt modelId="{C29B8810-F257-44FA-8FD6-778B0112EF68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4000" b="1" dirty="0" smtClean="0"/>
            <a:t>скульптура</a:t>
          </a:r>
          <a:endParaRPr lang="ru-RU" sz="4800" b="1" dirty="0"/>
        </a:p>
      </dgm:t>
    </dgm:pt>
    <dgm:pt modelId="{70387A4A-3A11-4432-AE23-F7D864F3781E}" type="parTrans" cxnId="{A6709C6A-792C-41D2-A09A-024A8BD1F2A3}">
      <dgm:prSet/>
      <dgm:spPr/>
      <dgm:t>
        <a:bodyPr/>
        <a:lstStyle/>
        <a:p>
          <a:endParaRPr lang="ru-RU"/>
        </a:p>
      </dgm:t>
    </dgm:pt>
    <dgm:pt modelId="{8CA06179-FA04-4B18-A0D1-B8DE4B6EF5DD}" type="sibTrans" cxnId="{A6709C6A-792C-41D2-A09A-024A8BD1F2A3}">
      <dgm:prSet/>
      <dgm:spPr/>
      <dgm:t>
        <a:bodyPr/>
        <a:lstStyle/>
        <a:p>
          <a:endParaRPr lang="ru-RU"/>
        </a:p>
      </dgm:t>
    </dgm:pt>
    <dgm:pt modelId="{467B0672-2019-4ACF-AF3F-959DA5B42EC9}">
      <dgm:prSet/>
      <dgm:spPr/>
      <dgm:t>
        <a:bodyPr/>
        <a:lstStyle/>
        <a:p>
          <a:endParaRPr lang="ru-RU" dirty="0"/>
        </a:p>
      </dgm:t>
    </dgm:pt>
    <dgm:pt modelId="{621F3275-65F4-48D8-9835-CB74FB47BB0F}" type="parTrans" cxnId="{D470E0BD-49D7-4671-8C81-2F100A06F8F3}">
      <dgm:prSet/>
      <dgm:spPr/>
      <dgm:t>
        <a:bodyPr/>
        <a:lstStyle/>
        <a:p>
          <a:endParaRPr lang="ru-RU"/>
        </a:p>
      </dgm:t>
    </dgm:pt>
    <dgm:pt modelId="{2DF6F28B-0F91-47E9-8995-EEBAC6A68EFD}" type="sibTrans" cxnId="{D470E0BD-49D7-4671-8C81-2F100A06F8F3}">
      <dgm:prSet/>
      <dgm:spPr/>
      <dgm:t>
        <a:bodyPr/>
        <a:lstStyle/>
        <a:p>
          <a:endParaRPr lang="ru-RU"/>
        </a:p>
      </dgm:t>
    </dgm:pt>
    <dgm:pt modelId="{CC8E9E08-6156-44FA-94DC-BB1C6AD50C7F}" type="pres">
      <dgm:prSet presAssocID="{D12B5982-6341-487E-8D6E-5FEAB87045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69208-401B-48FB-ABC9-821B3E8C24F7}" type="pres">
      <dgm:prSet presAssocID="{2760C89F-E1C8-465C-8C07-E1A173240065}" presName="centerShape" presStyleLbl="node0" presStyleIdx="0" presStyleCnt="1" custScaleX="220387" custLinFactNeighborX="-1880" custLinFactNeighborY="-3755"/>
      <dgm:spPr/>
      <dgm:t>
        <a:bodyPr/>
        <a:lstStyle/>
        <a:p>
          <a:endParaRPr lang="ru-RU"/>
        </a:p>
      </dgm:t>
    </dgm:pt>
    <dgm:pt modelId="{295E6DFB-E6BE-4353-A77F-F3FD4E39B46B}" type="pres">
      <dgm:prSet presAssocID="{F82338CE-8D00-4062-A284-2E62B416746E}" presName="Name9" presStyleLbl="parChTrans1D2" presStyleIdx="0" presStyleCnt="5"/>
      <dgm:spPr/>
      <dgm:t>
        <a:bodyPr/>
        <a:lstStyle/>
        <a:p>
          <a:endParaRPr lang="ru-RU"/>
        </a:p>
      </dgm:t>
    </dgm:pt>
    <dgm:pt modelId="{557F6441-EB02-425B-A583-303595301289}" type="pres">
      <dgm:prSet presAssocID="{F82338CE-8D00-4062-A284-2E62B416746E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0D79020-3585-4E18-810B-1FC3A29759D4}" type="pres">
      <dgm:prSet presAssocID="{DEA33826-70E3-4D3C-BFA1-6ED624A658F6}" presName="node" presStyleLbl="node1" presStyleIdx="0" presStyleCnt="5" custScaleX="240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86B42-C9D9-4377-947C-C8BCB09F0A56}" type="pres">
      <dgm:prSet presAssocID="{541B4D22-A2A5-4C0F-AB54-F193369E319D}" presName="Name9" presStyleLbl="parChTrans1D2" presStyleIdx="1" presStyleCnt="5"/>
      <dgm:spPr/>
      <dgm:t>
        <a:bodyPr/>
        <a:lstStyle/>
        <a:p>
          <a:endParaRPr lang="ru-RU"/>
        </a:p>
      </dgm:t>
    </dgm:pt>
    <dgm:pt modelId="{557EE2C7-FD9A-42C7-B3AF-935FB1BCBF4B}" type="pres">
      <dgm:prSet presAssocID="{541B4D22-A2A5-4C0F-AB54-F193369E319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BE5E34F3-2CDA-410C-BD80-98981684EA93}" type="pres">
      <dgm:prSet presAssocID="{E88C0D36-8834-4CE5-9EEF-96DE27B299F9}" presName="node" presStyleLbl="node1" presStyleIdx="1" presStyleCnt="5" custScaleX="167886" custRadScaleRad="153174" custRadScaleInc="20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6D247-28F0-471B-850A-07661F3A56A6}" type="pres">
      <dgm:prSet presAssocID="{09426383-7598-45D8-AAA3-68814C309F97}" presName="Name9" presStyleLbl="parChTrans1D2" presStyleIdx="2" presStyleCnt="5"/>
      <dgm:spPr/>
      <dgm:t>
        <a:bodyPr/>
        <a:lstStyle/>
        <a:p>
          <a:endParaRPr lang="ru-RU"/>
        </a:p>
      </dgm:t>
    </dgm:pt>
    <dgm:pt modelId="{ABB4ED75-C68B-48D1-A1C6-DB0B3BBC5382}" type="pres">
      <dgm:prSet presAssocID="{09426383-7598-45D8-AAA3-68814C309F9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99B40FC-9146-4521-80B1-92D3915F69FF}" type="pres">
      <dgm:prSet presAssocID="{20C05631-4DBD-4EA6-B1E2-CD889757092F}" presName="node" presStyleLbl="node1" presStyleIdx="2" presStyleCnt="5" custScaleX="272791" custRadScaleRad="133378" custRadScaleInc="-68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A05F6-5F85-462E-A97D-CC66B429EC71}" type="pres">
      <dgm:prSet presAssocID="{70387A4A-3A11-4432-AE23-F7D864F3781E}" presName="Name9" presStyleLbl="parChTrans1D2" presStyleIdx="3" presStyleCnt="5"/>
      <dgm:spPr/>
      <dgm:t>
        <a:bodyPr/>
        <a:lstStyle/>
        <a:p>
          <a:endParaRPr lang="ru-RU"/>
        </a:p>
      </dgm:t>
    </dgm:pt>
    <dgm:pt modelId="{7761D879-3501-4ED2-9B50-7F4132B254B9}" type="pres">
      <dgm:prSet presAssocID="{70387A4A-3A11-4432-AE23-F7D864F3781E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F2AE090-B6F9-4A43-BC88-57F5F8948B20}" type="pres">
      <dgm:prSet presAssocID="{C29B8810-F257-44FA-8FD6-778B0112EF68}" presName="node" presStyleLbl="node1" presStyleIdx="3" presStyleCnt="5" custScaleX="231505" custRadScaleRad="112611" custRadScaleInc="39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48979-45C3-4869-B4A7-880BD1901732}" type="pres">
      <dgm:prSet presAssocID="{621F3275-65F4-48D8-9835-CB74FB47BB0F}" presName="Name9" presStyleLbl="parChTrans1D2" presStyleIdx="4" presStyleCnt="5"/>
      <dgm:spPr/>
      <dgm:t>
        <a:bodyPr/>
        <a:lstStyle/>
        <a:p>
          <a:endParaRPr lang="ru-RU"/>
        </a:p>
      </dgm:t>
    </dgm:pt>
    <dgm:pt modelId="{F3542735-9CA3-476B-A0F3-97B9F14E12AE}" type="pres">
      <dgm:prSet presAssocID="{621F3275-65F4-48D8-9835-CB74FB47BB0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A79E517-4FE0-4533-B220-8CFA7A9971AB}" type="pres">
      <dgm:prSet presAssocID="{467B0672-2019-4ACF-AF3F-959DA5B42EC9}" presName="node" presStyleLbl="node1" presStyleIdx="4" presStyleCnt="5" custScaleX="161520" custRadScaleRad="151907" custRadScaleInc="6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4A91F-0BA3-48BD-8FBA-C77981708AA4}" type="presOf" srcId="{621F3275-65F4-48D8-9835-CB74FB47BB0F}" destId="{6E348979-45C3-4869-B4A7-880BD1901732}" srcOrd="0" destOrd="0" presId="urn:microsoft.com/office/officeart/2005/8/layout/radial1"/>
    <dgm:cxn modelId="{FB50877E-D89F-4996-A6E5-9E76D93E0383}" type="presOf" srcId="{467B0672-2019-4ACF-AF3F-959DA5B42EC9}" destId="{FA79E517-4FE0-4533-B220-8CFA7A9971AB}" srcOrd="0" destOrd="0" presId="urn:microsoft.com/office/officeart/2005/8/layout/radial1"/>
    <dgm:cxn modelId="{D470E0BD-49D7-4671-8C81-2F100A06F8F3}" srcId="{2760C89F-E1C8-465C-8C07-E1A173240065}" destId="{467B0672-2019-4ACF-AF3F-959DA5B42EC9}" srcOrd="4" destOrd="0" parTransId="{621F3275-65F4-48D8-9835-CB74FB47BB0F}" sibTransId="{2DF6F28B-0F91-47E9-8995-EEBAC6A68EFD}"/>
    <dgm:cxn modelId="{4214B1B6-7982-4B55-89C5-CDF13A9933E8}" type="presOf" srcId="{2760C89F-E1C8-465C-8C07-E1A173240065}" destId="{36869208-401B-48FB-ABC9-821B3E8C24F7}" srcOrd="0" destOrd="0" presId="urn:microsoft.com/office/officeart/2005/8/layout/radial1"/>
    <dgm:cxn modelId="{6273C911-7349-4F11-8A82-14FAD88B0CEB}" type="presOf" srcId="{09426383-7598-45D8-AAA3-68814C309F97}" destId="{ABB4ED75-C68B-48D1-A1C6-DB0B3BBC5382}" srcOrd="1" destOrd="0" presId="urn:microsoft.com/office/officeart/2005/8/layout/radial1"/>
    <dgm:cxn modelId="{9608379A-052B-4B95-B766-2C11049A6B3F}" type="presOf" srcId="{DEA33826-70E3-4D3C-BFA1-6ED624A658F6}" destId="{10D79020-3585-4E18-810B-1FC3A29759D4}" srcOrd="0" destOrd="0" presId="urn:microsoft.com/office/officeart/2005/8/layout/radial1"/>
    <dgm:cxn modelId="{F9351BAD-F453-4C1F-848D-A60EC57EE5C7}" type="presOf" srcId="{70387A4A-3A11-4432-AE23-F7D864F3781E}" destId="{7761D879-3501-4ED2-9B50-7F4132B254B9}" srcOrd="1" destOrd="0" presId="urn:microsoft.com/office/officeart/2005/8/layout/radial1"/>
    <dgm:cxn modelId="{2F4E9BCA-F8EF-42A9-850F-03B2141A1707}" type="presOf" srcId="{70387A4A-3A11-4432-AE23-F7D864F3781E}" destId="{8A3A05F6-5F85-462E-A97D-CC66B429EC71}" srcOrd="0" destOrd="0" presId="urn:microsoft.com/office/officeart/2005/8/layout/radial1"/>
    <dgm:cxn modelId="{01E8BC85-DED6-4954-B81E-854A38D09221}" type="presOf" srcId="{D12B5982-6341-487E-8D6E-5FEAB87045D4}" destId="{CC8E9E08-6156-44FA-94DC-BB1C6AD50C7F}" srcOrd="0" destOrd="0" presId="urn:microsoft.com/office/officeart/2005/8/layout/radial1"/>
    <dgm:cxn modelId="{B9FE1289-8AD5-4208-A8DF-8B088E448B2B}" type="presOf" srcId="{541B4D22-A2A5-4C0F-AB54-F193369E319D}" destId="{35486B42-C9D9-4377-947C-C8BCB09F0A56}" srcOrd="0" destOrd="0" presId="urn:microsoft.com/office/officeart/2005/8/layout/radial1"/>
    <dgm:cxn modelId="{84CA6548-234D-49BA-A34B-53FBA7DE9786}" type="presOf" srcId="{20C05631-4DBD-4EA6-B1E2-CD889757092F}" destId="{299B40FC-9146-4521-80B1-92D3915F69FF}" srcOrd="0" destOrd="0" presId="urn:microsoft.com/office/officeart/2005/8/layout/radial1"/>
    <dgm:cxn modelId="{A6709C6A-792C-41D2-A09A-024A8BD1F2A3}" srcId="{2760C89F-E1C8-465C-8C07-E1A173240065}" destId="{C29B8810-F257-44FA-8FD6-778B0112EF68}" srcOrd="3" destOrd="0" parTransId="{70387A4A-3A11-4432-AE23-F7D864F3781E}" sibTransId="{8CA06179-FA04-4B18-A0D1-B8DE4B6EF5DD}"/>
    <dgm:cxn modelId="{3D7822EF-F1EF-4FCE-8B40-0AF1C2ED9D1A}" srcId="{D12B5982-6341-487E-8D6E-5FEAB87045D4}" destId="{2760C89F-E1C8-465C-8C07-E1A173240065}" srcOrd="0" destOrd="0" parTransId="{19FABE7D-3124-4902-953C-F1D921D5064C}" sibTransId="{8243BECF-0C46-4D92-BAD0-2EAEA4D8CEE5}"/>
    <dgm:cxn modelId="{D3776D14-9DA6-477B-A8BD-C720697BC81C}" type="presOf" srcId="{F82338CE-8D00-4062-A284-2E62B416746E}" destId="{295E6DFB-E6BE-4353-A77F-F3FD4E39B46B}" srcOrd="0" destOrd="0" presId="urn:microsoft.com/office/officeart/2005/8/layout/radial1"/>
    <dgm:cxn modelId="{BC5F33FD-9F11-4114-A83F-23C13537D155}" type="presOf" srcId="{C29B8810-F257-44FA-8FD6-778B0112EF68}" destId="{4F2AE090-B6F9-4A43-BC88-57F5F8948B20}" srcOrd="0" destOrd="0" presId="urn:microsoft.com/office/officeart/2005/8/layout/radial1"/>
    <dgm:cxn modelId="{05117920-C1DE-46E4-B837-A79C0BB77860}" srcId="{2760C89F-E1C8-465C-8C07-E1A173240065}" destId="{20C05631-4DBD-4EA6-B1E2-CD889757092F}" srcOrd="2" destOrd="0" parTransId="{09426383-7598-45D8-AAA3-68814C309F97}" sibTransId="{C8013964-4D77-4CE2-A55C-750270C92B67}"/>
    <dgm:cxn modelId="{C2D060B0-EEDD-4C1E-A159-8CB65D2E4F68}" type="presOf" srcId="{E88C0D36-8834-4CE5-9EEF-96DE27B299F9}" destId="{BE5E34F3-2CDA-410C-BD80-98981684EA93}" srcOrd="0" destOrd="0" presId="urn:microsoft.com/office/officeart/2005/8/layout/radial1"/>
    <dgm:cxn modelId="{1660B881-5584-42F2-AB3D-4A05022F644B}" type="presOf" srcId="{09426383-7598-45D8-AAA3-68814C309F97}" destId="{B406D247-28F0-471B-850A-07661F3A56A6}" srcOrd="0" destOrd="0" presId="urn:microsoft.com/office/officeart/2005/8/layout/radial1"/>
    <dgm:cxn modelId="{04978ED9-D0B9-49A7-B53F-8B3F76AE23BC}" type="presOf" srcId="{541B4D22-A2A5-4C0F-AB54-F193369E319D}" destId="{557EE2C7-FD9A-42C7-B3AF-935FB1BCBF4B}" srcOrd="1" destOrd="0" presId="urn:microsoft.com/office/officeart/2005/8/layout/radial1"/>
    <dgm:cxn modelId="{9B136604-E95A-4AE9-BF27-A32F666D00A4}" type="presOf" srcId="{F82338CE-8D00-4062-A284-2E62B416746E}" destId="{557F6441-EB02-425B-A583-303595301289}" srcOrd="1" destOrd="0" presId="urn:microsoft.com/office/officeart/2005/8/layout/radial1"/>
    <dgm:cxn modelId="{64E9D239-2CD3-4812-8B7C-3AC592ED37EC}" type="presOf" srcId="{621F3275-65F4-48D8-9835-CB74FB47BB0F}" destId="{F3542735-9CA3-476B-A0F3-97B9F14E12AE}" srcOrd="1" destOrd="0" presId="urn:microsoft.com/office/officeart/2005/8/layout/radial1"/>
    <dgm:cxn modelId="{72FD420B-1874-4A23-B437-7A7D3DA3CCDA}" srcId="{2760C89F-E1C8-465C-8C07-E1A173240065}" destId="{E88C0D36-8834-4CE5-9EEF-96DE27B299F9}" srcOrd="1" destOrd="0" parTransId="{541B4D22-A2A5-4C0F-AB54-F193369E319D}" sibTransId="{761423AF-BA9B-4E92-A8FE-8F91BD37EA87}"/>
    <dgm:cxn modelId="{D4ED49B4-9E44-461F-AFC0-581C0DC2CAA5}" srcId="{2760C89F-E1C8-465C-8C07-E1A173240065}" destId="{DEA33826-70E3-4D3C-BFA1-6ED624A658F6}" srcOrd="0" destOrd="0" parTransId="{F82338CE-8D00-4062-A284-2E62B416746E}" sibTransId="{8F6DC282-23EA-4376-9C26-CE27C265351F}"/>
    <dgm:cxn modelId="{1F5C7626-2491-43A4-B48A-41C7D19C5471}" type="presParOf" srcId="{CC8E9E08-6156-44FA-94DC-BB1C6AD50C7F}" destId="{36869208-401B-48FB-ABC9-821B3E8C24F7}" srcOrd="0" destOrd="0" presId="urn:microsoft.com/office/officeart/2005/8/layout/radial1"/>
    <dgm:cxn modelId="{38F976F1-8E8A-4FEB-B54A-B9F9D23B9D0A}" type="presParOf" srcId="{CC8E9E08-6156-44FA-94DC-BB1C6AD50C7F}" destId="{295E6DFB-E6BE-4353-A77F-F3FD4E39B46B}" srcOrd="1" destOrd="0" presId="urn:microsoft.com/office/officeart/2005/8/layout/radial1"/>
    <dgm:cxn modelId="{FB2DDCEB-08E5-492A-B1DA-6402A2A646F3}" type="presParOf" srcId="{295E6DFB-E6BE-4353-A77F-F3FD4E39B46B}" destId="{557F6441-EB02-425B-A583-303595301289}" srcOrd="0" destOrd="0" presId="urn:microsoft.com/office/officeart/2005/8/layout/radial1"/>
    <dgm:cxn modelId="{D1970395-895D-4B0A-8E9B-29DBD5108F06}" type="presParOf" srcId="{CC8E9E08-6156-44FA-94DC-BB1C6AD50C7F}" destId="{10D79020-3585-4E18-810B-1FC3A29759D4}" srcOrd="2" destOrd="0" presId="urn:microsoft.com/office/officeart/2005/8/layout/radial1"/>
    <dgm:cxn modelId="{324EB97F-F546-4818-877D-36C53DF354D2}" type="presParOf" srcId="{CC8E9E08-6156-44FA-94DC-BB1C6AD50C7F}" destId="{35486B42-C9D9-4377-947C-C8BCB09F0A56}" srcOrd="3" destOrd="0" presId="urn:microsoft.com/office/officeart/2005/8/layout/radial1"/>
    <dgm:cxn modelId="{EC613DB7-BB3A-420A-8586-564E8FF201C6}" type="presParOf" srcId="{35486B42-C9D9-4377-947C-C8BCB09F0A56}" destId="{557EE2C7-FD9A-42C7-B3AF-935FB1BCBF4B}" srcOrd="0" destOrd="0" presId="urn:microsoft.com/office/officeart/2005/8/layout/radial1"/>
    <dgm:cxn modelId="{14EBD2C5-42A8-45A4-9510-8264F12DD3F5}" type="presParOf" srcId="{CC8E9E08-6156-44FA-94DC-BB1C6AD50C7F}" destId="{BE5E34F3-2CDA-410C-BD80-98981684EA93}" srcOrd="4" destOrd="0" presId="urn:microsoft.com/office/officeart/2005/8/layout/radial1"/>
    <dgm:cxn modelId="{A27C0876-F6F2-4A2B-9CAE-7D5272B37B6B}" type="presParOf" srcId="{CC8E9E08-6156-44FA-94DC-BB1C6AD50C7F}" destId="{B406D247-28F0-471B-850A-07661F3A56A6}" srcOrd="5" destOrd="0" presId="urn:microsoft.com/office/officeart/2005/8/layout/radial1"/>
    <dgm:cxn modelId="{D2847362-9133-4ECE-A009-970866DAC4FB}" type="presParOf" srcId="{B406D247-28F0-471B-850A-07661F3A56A6}" destId="{ABB4ED75-C68B-48D1-A1C6-DB0B3BBC5382}" srcOrd="0" destOrd="0" presId="urn:microsoft.com/office/officeart/2005/8/layout/radial1"/>
    <dgm:cxn modelId="{0CB7A4DF-54F2-4CC1-B58A-D5C72F7A8818}" type="presParOf" srcId="{CC8E9E08-6156-44FA-94DC-BB1C6AD50C7F}" destId="{299B40FC-9146-4521-80B1-92D3915F69FF}" srcOrd="6" destOrd="0" presId="urn:microsoft.com/office/officeart/2005/8/layout/radial1"/>
    <dgm:cxn modelId="{E94A6D72-D674-45B6-9648-19B604B44781}" type="presParOf" srcId="{CC8E9E08-6156-44FA-94DC-BB1C6AD50C7F}" destId="{8A3A05F6-5F85-462E-A97D-CC66B429EC71}" srcOrd="7" destOrd="0" presId="urn:microsoft.com/office/officeart/2005/8/layout/radial1"/>
    <dgm:cxn modelId="{2E6EB55C-5FF1-416B-BFB7-7E87B90222DF}" type="presParOf" srcId="{8A3A05F6-5F85-462E-A97D-CC66B429EC71}" destId="{7761D879-3501-4ED2-9B50-7F4132B254B9}" srcOrd="0" destOrd="0" presId="urn:microsoft.com/office/officeart/2005/8/layout/radial1"/>
    <dgm:cxn modelId="{1BF7A84A-FF13-433E-A74A-E4928AA8ADC9}" type="presParOf" srcId="{CC8E9E08-6156-44FA-94DC-BB1C6AD50C7F}" destId="{4F2AE090-B6F9-4A43-BC88-57F5F8948B20}" srcOrd="8" destOrd="0" presId="urn:microsoft.com/office/officeart/2005/8/layout/radial1"/>
    <dgm:cxn modelId="{DC90EC73-DA2F-4A89-83A0-6B6EC0197096}" type="presParOf" srcId="{CC8E9E08-6156-44FA-94DC-BB1C6AD50C7F}" destId="{6E348979-45C3-4869-B4A7-880BD1901732}" srcOrd="9" destOrd="0" presId="urn:microsoft.com/office/officeart/2005/8/layout/radial1"/>
    <dgm:cxn modelId="{547C8D10-ADB4-418D-90D4-A0025F04D84A}" type="presParOf" srcId="{6E348979-45C3-4869-B4A7-880BD1901732}" destId="{F3542735-9CA3-476B-A0F3-97B9F14E12AE}" srcOrd="0" destOrd="0" presId="urn:microsoft.com/office/officeart/2005/8/layout/radial1"/>
    <dgm:cxn modelId="{08C4A163-C77C-4D3D-B512-0F6526D211BD}" type="presParOf" srcId="{CC8E9E08-6156-44FA-94DC-BB1C6AD50C7F}" destId="{FA79E517-4FE0-4533-B220-8CFA7A9971A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22ACB7-BBE1-4E48-AAA2-A35F8E6BF21C}">
      <dsp:nvSpPr>
        <dsp:cNvPr id="0" name=""/>
        <dsp:cNvSpPr/>
      </dsp:nvSpPr>
      <dsp:spPr>
        <a:xfrm rot="3231862">
          <a:off x="1701489" y="4046963"/>
          <a:ext cx="868436" cy="43154"/>
        </a:xfrm>
        <a:custGeom>
          <a:avLst/>
          <a:gdLst/>
          <a:ahLst/>
          <a:cxnLst/>
          <a:rect l="0" t="0" r="0" b="0"/>
          <a:pathLst>
            <a:path>
              <a:moveTo>
                <a:pt x="0" y="21577"/>
              </a:moveTo>
              <a:lnTo>
                <a:pt x="868436" y="215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25F8A-537D-4069-87CB-8EE47246D784}">
      <dsp:nvSpPr>
        <dsp:cNvPr id="0" name=""/>
        <dsp:cNvSpPr/>
      </dsp:nvSpPr>
      <dsp:spPr>
        <a:xfrm rot="1063423">
          <a:off x="1978129" y="3724636"/>
          <a:ext cx="2995266" cy="43154"/>
        </a:xfrm>
        <a:custGeom>
          <a:avLst/>
          <a:gdLst/>
          <a:ahLst/>
          <a:cxnLst/>
          <a:rect l="0" t="0" r="0" b="0"/>
          <a:pathLst>
            <a:path>
              <a:moveTo>
                <a:pt x="0" y="21577"/>
              </a:moveTo>
              <a:lnTo>
                <a:pt x="2995266" y="215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D20A8-CA44-41BD-9509-A422E0E5ECA3}">
      <dsp:nvSpPr>
        <dsp:cNvPr id="0" name=""/>
        <dsp:cNvSpPr/>
      </dsp:nvSpPr>
      <dsp:spPr>
        <a:xfrm rot="21564924">
          <a:off x="2049156" y="3050416"/>
          <a:ext cx="2166778" cy="43154"/>
        </a:xfrm>
        <a:custGeom>
          <a:avLst/>
          <a:gdLst/>
          <a:ahLst/>
          <a:cxnLst/>
          <a:rect l="0" t="0" r="0" b="0"/>
          <a:pathLst>
            <a:path>
              <a:moveTo>
                <a:pt x="0" y="21577"/>
              </a:moveTo>
              <a:lnTo>
                <a:pt x="2166778" y="215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41DDD-CACE-4232-9AA3-CE8F4B11D63D}">
      <dsp:nvSpPr>
        <dsp:cNvPr id="0" name=""/>
        <dsp:cNvSpPr/>
      </dsp:nvSpPr>
      <dsp:spPr>
        <a:xfrm rot="20343011">
          <a:off x="1979914" y="2452474"/>
          <a:ext cx="2096605" cy="43154"/>
        </a:xfrm>
        <a:custGeom>
          <a:avLst/>
          <a:gdLst/>
          <a:ahLst/>
          <a:cxnLst/>
          <a:rect l="0" t="0" r="0" b="0"/>
          <a:pathLst>
            <a:path>
              <a:moveTo>
                <a:pt x="0" y="21577"/>
              </a:moveTo>
              <a:lnTo>
                <a:pt x="2096605" y="215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0B0E1-8D27-4C83-BC84-57F77FB868A8}">
      <dsp:nvSpPr>
        <dsp:cNvPr id="0" name=""/>
        <dsp:cNvSpPr/>
      </dsp:nvSpPr>
      <dsp:spPr>
        <a:xfrm rot="17775108">
          <a:off x="1409063" y="1922183"/>
          <a:ext cx="1153588" cy="43154"/>
        </a:xfrm>
        <a:custGeom>
          <a:avLst/>
          <a:gdLst/>
          <a:ahLst/>
          <a:cxnLst/>
          <a:rect l="0" t="0" r="0" b="0"/>
          <a:pathLst>
            <a:path>
              <a:moveTo>
                <a:pt x="0" y="21577"/>
              </a:moveTo>
              <a:lnTo>
                <a:pt x="1153588" y="215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3F953-2350-49B1-B528-17F0E2BF42BF}">
      <dsp:nvSpPr>
        <dsp:cNvPr id="0" name=""/>
        <dsp:cNvSpPr/>
      </dsp:nvSpPr>
      <dsp:spPr>
        <a:xfrm>
          <a:off x="-927302" y="1944215"/>
          <a:ext cx="4696239" cy="1993093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642141-CE34-4DBF-9021-82B06B65EDFE}">
      <dsp:nvSpPr>
        <dsp:cNvPr id="0" name=""/>
        <dsp:cNvSpPr/>
      </dsp:nvSpPr>
      <dsp:spPr>
        <a:xfrm flipH="1">
          <a:off x="717019" y="355062"/>
          <a:ext cx="3573435" cy="10772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классицизм</a:t>
          </a:r>
          <a:endParaRPr lang="ru-RU" sz="3200" b="1" kern="1200" dirty="0">
            <a:solidFill>
              <a:schemeClr val="tx1"/>
            </a:solidFill>
          </a:endParaRPr>
        </a:p>
      </dsp:txBody>
      <dsp:txXfrm flipH="1">
        <a:off x="717019" y="355062"/>
        <a:ext cx="3573435" cy="1077250"/>
      </dsp:txXfrm>
    </dsp:sp>
    <dsp:sp modelId="{2247D257-E56D-45BC-8A7F-8F4492409399}">
      <dsp:nvSpPr>
        <dsp:cNvPr id="0" name=""/>
        <dsp:cNvSpPr/>
      </dsp:nvSpPr>
      <dsp:spPr>
        <a:xfrm>
          <a:off x="2921244" y="1102008"/>
          <a:ext cx="4567587" cy="107725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сентиментализм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2921244" y="1102008"/>
        <a:ext cx="4567587" cy="1077250"/>
      </dsp:txXfrm>
    </dsp:sp>
    <dsp:sp modelId="{1D05A5DF-6BC0-47A2-82C5-4484AD29B5A7}">
      <dsp:nvSpPr>
        <dsp:cNvPr id="0" name=""/>
        <dsp:cNvSpPr/>
      </dsp:nvSpPr>
      <dsp:spPr>
        <a:xfrm>
          <a:off x="4215200" y="2506418"/>
          <a:ext cx="3116939" cy="107725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романтизм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4215200" y="2506418"/>
        <a:ext cx="3116939" cy="1077250"/>
      </dsp:txXfrm>
    </dsp:sp>
    <dsp:sp modelId="{9C8E2B44-08A2-4F32-8895-B18694B82F22}">
      <dsp:nvSpPr>
        <dsp:cNvPr id="0" name=""/>
        <dsp:cNvSpPr/>
      </dsp:nvSpPr>
      <dsp:spPr>
        <a:xfrm>
          <a:off x="4536615" y="4018392"/>
          <a:ext cx="2952216" cy="107725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реализм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4536615" y="4018392"/>
        <a:ext cx="2952216" cy="1077250"/>
      </dsp:txXfrm>
    </dsp:sp>
    <dsp:sp modelId="{56EC9FA3-5042-4ED5-88FF-4A9086119CF1}">
      <dsp:nvSpPr>
        <dsp:cNvPr id="0" name=""/>
        <dsp:cNvSpPr/>
      </dsp:nvSpPr>
      <dsp:spPr>
        <a:xfrm flipH="1">
          <a:off x="1184974" y="4392491"/>
          <a:ext cx="3351543" cy="1338053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модернизм</a:t>
          </a:r>
          <a:endParaRPr lang="ru-RU" sz="3200" b="1" kern="1200" dirty="0">
            <a:solidFill>
              <a:schemeClr val="tx1"/>
            </a:solidFill>
          </a:endParaRPr>
        </a:p>
      </dsp:txBody>
      <dsp:txXfrm flipH="1">
        <a:off x="1184974" y="4392491"/>
        <a:ext cx="3351543" cy="13380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869208-401B-48FB-ABC9-821B3E8C24F7}">
      <dsp:nvSpPr>
        <dsp:cNvPr id="0" name=""/>
        <dsp:cNvSpPr/>
      </dsp:nvSpPr>
      <dsp:spPr>
        <a:xfrm>
          <a:off x="2667495" y="1944205"/>
          <a:ext cx="3519583" cy="159700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Классицизм</a:t>
          </a:r>
          <a:endParaRPr lang="ru-RU" sz="3600" b="1" kern="1200" dirty="0"/>
        </a:p>
      </dsp:txBody>
      <dsp:txXfrm>
        <a:off x="2667495" y="1944205"/>
        <a:ext cx="3519583" cy="1597001"/>
      </dsp:txXfrm>
    </dsp:sp>
    <dsp:sp modelId="{295E6DFB-E6BE-4353-A77F-F3FD4E39B46B}">
      <dsp:nvSpPr>
        <dsp:cNvPr id="0" name=""/>
        <dsp:cNvSpPr/>
      </dsp:nvSpPr>
      <dsp:spPr>
        <a:xfrm rot="16339678">
          <a:off x="4302911" y="1765285"/>
          <a:ext cx="326944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326944" y="157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339678">
        <a:off x="4458209" y="1772830"/>
        <a:ext cx="16347" cy="16347"/>
      </dsp:txXfrm>
    </dsp:sp>
    <dsp:sp modelId="{10D79020-3585-4E18-810B-1FC3A29759D4}">
      <dsp:nvSpPr>
        <dsp:cNvPr id="0" name=""/>
        <dsp:cNvSpPr/>
      </dsp:nvSpPr>
      <dsp:spPr>
        <a:xfrm>
          <a:off x="2586683" y="20779"/>
          <a:ext cx="3837594" cy="1597001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литература</a:t>
          </a:r>
          <a:endParaRPr lang="ru-RU" sz="4000" b="1" kern="1200" dirty="0"/>
        </a:p>
      </dsp:txBody>
      <dsp:txXfrm>
        <a:off x="2586683" y="20779"/>
        <a:ext cx="3837594" cy="1597001"/>
      </dsp:txXfrm>
    </dsp:sp>
    <dsp:sp modelId="{35486B42-C9D9-4377-947C-C8BCB09F0A56}">
      <dsp:nvSpPr>
        <dsp:cNvPr id="0" name=""/>
        <dsp:cNvSpPr/>
      </dsp:nvSpPr>
      <dsp:spPr>
        <a:xfrm rot="21139909">
          <a:off x="6113407" y="2485421"/>
          <a:ext cx="216090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216090" y="157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139909">
        <a:off x="6216050" y="2495737"/>
        <a:ext cx="10804" cy="10804"/>
      </dsp:txXfrm>
    </dsp:sp>
    <dsp:sp modelId="{BE5E34F3-2CDA-410C-BD80-98981684EA93}">
      <dsp:nvSpPr>
        <dsp:cNvPr id="0" name=""/>
        <dsp:cNvSpPr/>
      </dsp:nvSpPr>
      <dsp:spPr>
        <a:xfrm>
          <a:off x="6295542" y="1512169"/>
          <a:ext cx="2681141" cy="159700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музыка</a:t>
          </a:r>
          <a:endParaRPr lang="ru-RU" sz="4000" b="1" kern="1200" dirty="0"/>
        </a:p>
      </dsp:txBody>
      <dsp:txXfrm>
        <a:off x="6295542" y="1512169"/>
        <a:ext cx="2681141" cy="1597001"/>
      </dsp:txXfrm>
    </dsp:sp>
    <dsp:sp modelId="{B406D247-28F0-471B-850A-07661F3A56A6}">
      <dsp:nvSpPr>
        <dsp:cNvPr id="0" name=""/>
        <dsp:cNvSpPr/>
      </dsp:nvSpPr>
      <dsp:spPr>
        <a:xfrm rot="1871413">
          <a:off x="5456181" y="3461035"/>
          <a:ext cx="367261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367261" y="157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71413">
        <a:off x="5630630" y="3467572"/>
        <a:ext cx="18363" cy="18363"/>
      </dsp:txXfrm>
    </dsp:sp>
    <dsp:sp modelId="{299B40FC-9146-4521-80B1-92D3915F69FF}">
      <dsp:nvSpPr>
        <dsp:cNvPr id="0" name=""/>
        <dsp:cNvSpPr/>
      </dsp:nvSpPr>
      <dsp:spPr>
        <a:xfrm>
          <a:off x="4746923" y="3456389"/>
          <a:ext cx="4356475" cy="159700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Архитектура, </a:t>
          </a:r>
          <a:endParaRPr lang="ru-RU" sz="2800" b="1" kern="1200" dirty="0" smtClean="0">
            <a:solidFill>
              <a:schemeClr val="bg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садово-парковое искусство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4746923" y="3456389"/>
        <a:ext cx="4356475" cy="1597001"/>
      </dsp:txXfrm>
    </dsp:sp>
    <dsp:sp modelId="{8A3A05F6-5F85-462E-A97D-CC66B429EC71}">
      <dsp:nvSpPr>
        <dsp:cNvPr id="0" name=""/>
        <dsp:cNvSpPr/>
      </dsp:nvSpPr>
      <dsp:spPr>
        <a:xfrm rot="8165179">
          <a:off x="3422375" y="3551968"/>
          <a:ext cx="296080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296080" y="157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165179">
        <a:off x="3563013" y="3560284"/>
        <a:ext cx="14804" cy="14804"/>
      </dsp:txXfrm>
    </dsp:sp>
    <dsp:sp modelId="{4F2AE090-B6F9-4A43-BC88-57F5F8948B20}">
      <dsp:nvSpPr>
        <dsp:cNvPr id="0" name=""/>
        <dsp:cNvSpPr/>
      </dsp:nvSpPr>
      <dsp:spPr>
        <a:xfrm>
          <a:off x="858501" y="3600399"/>
          <a:ext cx="3697137" cy="1597001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скульптура</a:t>
          </a:r>
          <a:endParaRPr lang="ru-RU" sz="4800" b="1" kern="1200" dirty="0"/>
        </a:p>
      </dsp:txBody>
      <dsp:txXfrm>
        <a:off x="858501" y="3600399"/>
        <a:ext cx="3697137" cy="1597001"/>
      </dsp:txXfrm>
    </dsp:sp>
    <dsp:sp modelId="{6E348979-45C3-4869-B4A7-880BD1901732}">
      <dsp:nvSpPr>
        <dsp:cNvPr id="0" name=""/>
        <dsp:cNvSpPr/>
      </dsp:nvSpPr>
      <dsp:spPr>
        <a:xfrm rot="11878236">
          <a:off x="2675706" y="2212043"/>
          <a:ext cx="327948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327948" y="157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878236">
        <a:off x="2831481" y="2219563"/>
        <a:ext cx="16397" cy="16397"/>
      </dsp:txXfrm>
    </dsp:sp>
    <dsp:sp modelId="{FA79E517-4FE0-4533-B220-8CFA7A9971AB}">
      <dsp:nvSpPr>
        <dsp:cNvPr id="0" name=""/>
        <dsp:cNvSpPr/>
      </dsp:nvSpPr>
      <dsp:spPr>
        <a:xfrm>
          <a:off x="251516" y="1008113"/>
          <a:ext cx="2579476" cy="159700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51516" y="1008113"/>
        <a:ext cx="2579476" cy="1597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4C209-5A44-4C96-B0D9-AC45975029B4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34581-B7FF-470D-98F1-870F8E15B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F569D-5E03-4983-8657-9E032F832D6D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e.trinixy.ru/pics4/20100628/saint_petersburg_38.jpg" TargetMode="External"/><Relationship Id="rId2" Type="http://schemas.openxmlformats.org/officeDocument/2006/relationships/hyperlink" Target="http://i054.radikal.ru/1003/ba/c348e3d4be99.j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urometr.s3.amazonaws.com/images/gallery/02/03/76/2010/10/30/6dc68e__61c0f80984_60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2985"/>
          <a:stretch>
            <a:fillRect/>
          </a:stretch>
        </p:blipFill>
        <p:spPr bwMode="auto">
          <a:xfrm>
            <a:off x="1547664" y="1124744"/>
            <a:ext cx="5976664" cy="448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24744"/>
            <a:ext cx="9144000" cy="1196975"/>
          </a:xfrm>
        </p:spPr>
        <p:txBody>
          <a:bodyPr>
            <a:normAutofit/>
          </a:bodyPr>
          <a:lstStyle/>
          <a:p>
            <a:pPr>
              <a:tabLst>
                <a:tab pos="1966913" algn="l"/>
              </a:tabLst>
            </a:pPr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Классицизм</a:t>
            </a:r>
            <a:endParaRPr lang="ru-RU" sz="7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879271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dirty="0" smtClean="0"/>
              <a:t>Автор: Салимова Мадина Ганиятулловна,</a:t>
            </a:r>
          </a:p>
          <a:p>
            <a:pPr algn="r">
              <a:lnSpc>
                <a:spcPct val="80000"/>
              </a:lnSpc>
              <a:defRPr/>
            </a:pPr>
            <a:r>
              <a:rPr lang="ru-RU" dirty="0" smtClean="0"/>
              <a:t>учитель  МХК  МБОУ </a:t>
            </a:r>
            <a:r>
              <a:rPr lang="ru-RU" dirty="0" smtClean="0"/>
              <a:t>гимназия </a:t>
            </a:r>
            <a:endParaRPr lang="ru-RU" dirty="0" smtClean="0"/>
          </a:p>
          <a:p>
            <a:pPr algn="r">
              <a:lnSpc>
                <a:spcPct val="80000"/>
              </a:lnSpc>
              <a:defRPr/>
            </a:pPr>
            <a:r>
              <a:rPr lang="ru-RU" dirty="0" smtClean="0"/>
              <a:t>г.Сафонова </a:t>
            </a:r>
            <a:r>
              <a:rPr lang="ru-RU" dirty="0" smtClean="0"/>
              <a:t>Смоленской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20" y="260648"/>
            <a:ext cx="91105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МХК       11 класс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76056" y="404664"/>
            <a:ext cx="3682752" cy="126876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b="1" dirty="0" smtClean="0"/>
              <a:t>Версаль</a:t>
            </a:r>
          </a:p>
        </p:txBody>
      </p:sp>
      <p:sp>
        <p:nvSpPr>
          <p:cNvPr id="10244" name="Содержимое 4"/>
          <p:cNvSpPr>
            <a:spLocks noGrp="1"/>
          </p:cNvSpPr>
          <p:nvPr>
            <p:ph idx="1"/>
          </p:nvPr>
        </p:nvSpPr>
        <p:spPr>
          <a:xfrm>
            <a:off x="4957192" y="1484784"/>
            <a:ext cx="4186808" cy="792128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dirty="0" smtClean="0"/>
              <a:t>Версаль – резиденция французских королей – гордился своим парком, созданным по проекту Андре </a:t>
            </a:r>
            <a:r>
              <a:rPr lang="ru-RU" sz="3600" dirty="0" err="1" smtClean="0"/>
              <a:t>Ленотра</a:t>
            </a:r>
            <a:r>
              <a:rPr lang="ru-RU" sz="3600" dirty="0" smtClean="0"/>
              <a:t>.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465500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/>
              <a:t>Садово-парковое искусство.  Версаль</a:t>
            </a:r>
            <a:r>
              <a:rPr lang="ru-RU" sz="4000" i="1" dirty="0" smtClean="0"/>
              <a:t>.</a:t>
            </a:r>
          </a:p>
        </p:txBody>
      </p:sp>
      <p:sp>
        <p:nvSpPr>
          <p:cNvPr id="10244" name="Содержимое 4"/>
          <p:cNvSpPr>
            <a:spLocks noGrp="1"/>
          </p:cNvSpPr>
          <p:nvPr>
            <p:ph idx="1"/>
          </p:nvPr>
        </p:nvSpPr>
        <p:spPr>
          <a:xfrm>
            <a:off x="0" y="5777840"/>
            <a:ext cx="9144000" cy="1080160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Природа приняла в нем строго геометрические формы, предписанные ей разумом человека.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985"/>
          <a:stretch>
            <a:fillRect/>
          </a:stretch>
        </p:blipFill>
        <p:spPr bwMode="auto">
          <a:xfrm>
            <a:off x="1187624" y="908720"/>
            <a:ext cx="72368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Садово-парковое искусство.  Версаль</a:t>
            </a:r>
            <a:r>
              <a:rPr lang="ru-RU" sz="3600" i="1" dirty="0" smtClean="0"/>
              <a:t>.</a:t>
            </a:r>
          </a:p>
        </p:txBody>
      </p:sp>
      <p:sp>
        <p:nvSpPr>
          <p:cNvPr id="10244" name="Содержимое 4"/>
          <p:cNvSpPr>
            <a:spLocks noGrp="1"/>
          </p:cNvSpPr>
          <p:nvPr>
            <p:ph idx="1"/>
          </p:nvPr>
        </p:nvSpPr>
        <p:spPr>
          <a:xfrm>
            <a:off x="0" y="4653136"/>
            <a:ext cx="8769152" cy="1324784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Парк отличался четкой симметрией аллей и прудов,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строгими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рядами подстриженных деревьев и цветников, торжественным достоинством расположенных в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нём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статуй.</a:t>
            </a:r>
          </a:p>
          <a:p>
            <a:pPr algn="ctr" eaLnBrk="1" hangingPunct="1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админ\Pictures\ФОТО\Версаль\Дворец Версаль (резиденция французских королей вплоть до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5976664" cy="38151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Pictures\ФОТО\Версаль\Версаль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50968" cy="4859806"/>
          </a:xfrm>
          <a:prstGeom prst="rect">
            <a:avLst/>
          </a:prstGeom>
          <a:noFill/>
        </p:spPr>
      </p:pic>
      <p:sp>
        <p:nvSpPr>
          <p:cNvPr id="10244" name="Содержимое 4"/>
          <p:cNvSpPr>
            <a:spLocks noGrp="1"/>
          </p:cNvSpPr>
          <p:nvPr>
            <p:ph sz="half" idx="2"/>
          </p:nvPr>
        </p:nvSpPr>
        <p:spPr>
          <a:xfrm>
            <a:off x="0" y="5517232"/>
            <a:ext cx="9144000" cy="1052736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Парк отличался торжественным достоинством расположенных в нем статуй.</a:t>
            </a:r>
          </a:p>
          <a:p>
            <a:pPr eaLnBrk="1" hangingPunct="1"/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52536" y="0"/>
            <a:ext cx="9721080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Садово-парковое искусство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  </a:t>
            </a:r>
            <a:r>
              <a:rPr lang="ru-RU" b="1" dirty="0" smtClean="0"/>
              <a:t>Версаль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Классицизм в архитектуре России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2" descr="C:\Users\админ\Pictures\Петергоф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512272" cy="4884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Самсон, разрывающий пасть льва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700808"/>
            <a:ext cx="4536504" cy="5832648"/>
          </a:xfrm>
        </p:spPr>
        <p:txBody>
          <a:bodyPr>
            <a:normAutofit/>
          </a:bodyPr>
          <a:lstStyle/>
          <a:p>
            <a:pPr eaLnBrk="1" hangingPunct="1">
              <a:buClrTx/>
              <a:buSzPct val="101000"/>
              <a:buFont typeface="Webdings" pitchFamily="18" charset="2"/>
              <a:buChar char=""/>
            </a:pPr>
            <a:r>
              <a:rPr lang="ru-RU" sz="4000" dirty="0" smtClean="0"/>
              <a:t>Античный герой, его красота, патриотическая тематика, прославление монарха</a:t>
            </a:r>
          </a:p>
          <a:p>
            <a:pPr eaLnBrk="1" hangingPunct="1">
              <a:buClrTx/>
              <a:buSzPct val="101000"/>
              <a:buFont typeface="Webdings" pitchFamily="18" charset="2"/>
              <a:buChar char=""/>
            </a:pPr>
            <a:endParaRPr lang="ru-RU" sz="3600" dirty="0" smtClean="0"/>
          </a:p>
        </p:txBody>
      </p:sp>
      <p:pic>
        <p:nvPicPr>
          <p:cNvPr id="11268" name="Содержимое 4" descr="Самсо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764704"/>
            <a:ext cx="3832721" cy="584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908720"/>
          </a:xfrm>
          <a:ln>
            <a:noFill/>
          </a:ln>
        </p:spPr>
        <p:txBody>
          <a:bodyPr/>
          <a:lstStyle/>
          <a:p>
            <a:pPr algn="ctr"/>
            <a:r>
              <a:rPr lang="ru-RU" dirty="0"/>
              <a:t>А.Д.Захаров Адмиралтейство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08720"/>
            <a:ext cx="446196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0" y="5157192"/>
            <a:ext cx="9144000" cy="132901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/>
              <a:t>Биржа и Стрелка на Неве (Петропавловская крепость – стрелка Васильевского острова – Дворцовая набережная)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992"/>
          <a:stretch>
            <a:fillRect/>
          </a:stretch>
        </p:blipFill>
        <p:spPr bwMode="auto">
          <a:xfrm>
            <a:off x="827584" y="404664"/>
            <a:ext cx="747219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Ростральная колонна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3275856" y="3645024"/>
            <a:ext cx="6048672" cy="204909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/>
              <a:t>    </a:t>
            </a:r>
            <a:r>
              <a:rPr lang="ru-RU" sz="4000" dirty="0" smtClean="0"/>
              <a:t>Ростра –</a:t>
            </a:r>
          </a:p>
          <a:p>
            <a:pPr algn="ctr">
              <a:buNone/>
            </a:pPr>
            <a:r>
              <a:rPr lang="ru-RU" sz="4000" dirty="0" smtClean="0"/>
              <a:t> </a:t>
            </a:r>
            <a:r>
              <a:rPr lang="ru-RU" sz="4000" dirty="0"/>
              <a:t>архитектурное украшение в виде носовой части древнего судна</a:t>
            </a:r>
          </a:p>
        </p:txBody>
      </p:sp>
      <p:pic>
        <p:nvPicPr>
          <p:cNvPr id="63492" name="Picture 4" descr="rostra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384376" cy="535738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96752"/>
            <a:ext cx="1845171" cy="26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96752"/>
            <a:ext cx="17281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А.Н.Воронихин. Казанский собор</a:t>
            </a:r>
            <a:endParaRPr lang="ru-RU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5085184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1801-1811 – строительство Казанского </a:t>
            </a:r>
            <a:r>
              <a:rPr lang="ru-RU" sz="3200" dirty="0" smtClean="0"/>
              <a:t>собора.</a:t>
            </a:r>
          </a:p>
          <a:p>
            <a:pPr algn="ctr"/>
            <a:r>
              <a:rPr lang="ru-RU" sz="3200" dirty="0" smtClean="0"/>
              <a:t>Освящён Казанский собор в Санкт-Петербурге </a:t>
            </a:r>
          </a:p>
          <a:p>
            <a:pPr algn="ctr"/>
            <a:r>
              <a:rPr lang="ru-RU" sz="3200" dirty="0" smtClean="0"/>
              <a:t>27 сентября 1811 г. 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5976664" cy="397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115616" y="548680"/>
          <a:ext cx="7488832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в искусстве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2924944"/>
            <a:ext cx="4176464" cy="13464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Направления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 в искусстве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К.А.Тон</a:t>
            </a:r>
            <a:br>
              <a:rPr lang="ru-RU" b="1" dirty="0"/>
            </a:br>
            <a:r>
              <a:rPr lang="ru-RU" b="1" dirty="0"/>
              <a:t>Храм Христа Спасителя</a:t>
            </a:r>
          </a:p>
        </p:txBody>
      </p:sp>
      <p:pic>
        <p:nvPicPr>
          <p:cNvPr id="71686" name="Picture 6" descr="Храм Христа Спасителя старый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76475"/>
            <a:ext cx="3854450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8900" r="13770"/>
          <a:stretch>
            <a:fillRect/>
          </a:stretch>
        </p:blipFill>
        <p:spPr bwMode="auto">
          <a:xfrm>
            <a:off x="4572000" y="1916832"/>
            <a:ext cx="4104456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Ресурсы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http://i054.radikal.ru/1003/ba/c348e3d4be99.jp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http://de.trinixy.ru/pics4/20100628/saint_petersburg_38.jpg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http://turometr.s3.amazonaws.com/images/gallery/02/03/76/2010/10/30/6dc68e__61c0f80984_600.jpg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88640"/>
            <a:ext cx="7983736" cy="647601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Классицизм</a:t>
            </a:r>
            <a:endParaRPr lang="ru-RU" sz="7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980728"/>
            <a:ext cx="4680520" cy="532859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4400" b="1" dirty="0">
                <a:solidFill>
                  <a:schemeClr val="tx1"/>
                </a:solidFill>
              </a:rPr>
              <a:t>Классицизм</a:t>
            </a:r>
            <a:r>
              <a:rPr lang="ru-RU" sz="4400" dirty="0">
                <a:solidFill>
                  <a:schemeClr val="tx1"/>
                </a:solidFill>
              </a:rPr>
              <a:t> – европейское культурно-эстетическое течение, ориентировавшееся на античную литературу и мифологию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2761005" cy="402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68144" y="5949280"/>
            <a:ext cx="2359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Укротитель коня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Клодт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Аничков мост.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b="1" dirty="0" smtClean="0"/>
              <a:t>Классицизм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968592"/>
          </a:xfrm>
        </p:spPr>
        <p:txBody>
          <a:bodyPr>
            <a:normAutofit/>
          </a:bodyPr>
          <a:lstStyle/>
          <a:p>
            <a:pPr eaLnBrk="1" hangingPunct="1">
              <a:buClr>
                <a:srgbClr val="660033"/>
              </a:buClr>
              <a:buSzPct val="125000"/>
              <a:buFont typeface="Webdings" pitchFamily="18" charset="2"/>
              <a:buChar char="G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dirty="0" smtClean="0"/>
              <a:t>Классицизм сложился во Франции в 17 веке в связи с началом эпохи абсолютной монархии</a:t>
            </a:r>
          </a:p>
          <a:p>
            <a:pPr>
              <a:buClr>
                <a:srgbClr val="660033"/>
              </a:buClr>
              <a:buSzPct val="125000"/>
              <a:buFont typeface="Webdings" pitchFamily="18" charset="2"/>
              <a:buChar char="G"/>
            </a:pPr>
            <a:r>
              <a:rPr lang="ru-RU" dirty="0" smtClean="0"/>
              <a:t>  Слово произошло от латинского названия, что значит «образцовый»</a:t>
            </a:r>
          </a:p>
          <a:p>
            <a:pPr>
              <a:buClr>
                <a:srgbClr val="660033"/>
              </a:buClr>
              <a:buSzPct val="125000"/>
              <a:buFont typeface="Webdings" pitchFamily="18" charset="2"/>
              <a:buChar char="G"/>
            </a:pPr>
            <a:r>
              <a:rPr lang="ru-RU" dirty="0" smtClean="0"/>
              <a:t>  Классицисты подражали древним грекам и </a:t>
            </a:r>
            <a:r>
              <a:rPr lang="ru-RU" sz="2800" dirty="0" smtClean="0"/>
              <a:t>римлянам</a:t>
            </a:r>
          </a:p>
          <a:p>
            <a:pPr eaLnBrk="1" hangingPunct="1">
              <a:buClr>
                <a:srgbClr val="660033"/>
              </a:buClr>
              <a:buSzPct val="125000"/>
              <a:buFont typeface="Webdings" pitchFamily="18" charset="2"/>
              <a:buChar char="G"/>
            </a:pP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2294" name="Содержимое 8" descr="храм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653136"/>
            <a:ext cx="2840038" cy="2017713"/>
          </a:xfrm>
        </p:spPr>
      </p:pic>
      <p:pic>
        <p:nvPicPr>
          <p:cNvPr id="12295" name="Рисунок 9" descr="Рубенс Прощание Гектора с Андрамахой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11184"/>
            <a:ext cx="3245765" cy="224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Классицизм в искусстве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2708920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живопись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eaLnBrk="1" hangingPunct="1"/>
            <a:r>
              <a:rPr lang="ru-RU" sz="6000" b="1" dirty="0" smtClean="0"/>
              <a:t>Принципы классицизма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908720"/>
            <a:ext cx="7992888" cy="5949280"/>
          </a:xfrm>
        </p:spPr>
        <p:txBody>
          <a:bodyPr>
            <a:normAutofit/>
          </a:bodyPr>
          <a:lstStyle/>
          <a:p>
            <a:pPr marL="457200" indent="-457200" eaLnBrk="1" hangingPunct="1">
              <a:buClrTx/>
              <a:buSzPct val="128000"/>
              <a:buFontTx/>
              <a:buAutoNum type="arabicPeriod"/>
            </a:pPr>
            <a:r>
              <a:rPr lang="ru-RU" sz="3600" dirty="0" smtClean="0"/>
              <a:t>Главная тема – конфликт личных и гражданских интересов, чувства и долга. </a:t>
            </a:r>
          </a:p>
          <a:p>
            <a:pPr marL="457200" indent="-457200" eaLnBrk="1" hangingPunct="1">
              <a:buClrTx/>
              <a:buSzPct val="128000"/>
              <a:buFontTx/>
              <a:buAutoNum type="arabicPeriod"/>
            </a:pPr>
            <a:r>
              <a:rPr lang="ru-RU" sz="3600" dirty="0" smtClean="0"/>
              <a:t>Высшее достоинство человека – исполнение долга, служение государственной идее.</a:t>
            </a:r>
          </a:p>
          <a:p>
            <a:pPr marL="457200" indent="-457200" eaLnBrk="1" hangingPunct="1">
              <a:buClrTx/>
              <a:buSzPct val="128000"/>
              <a:buFontTx/>
              <a:buAutoNum type="arabicPeriod"/>
            </a:pPr>
            <a:r>
              <a:rPr lang="ru-RU" sz="3600" dirty="0" smtClean="0"/>
              <a:t>Следование античности как образцу.</a:t>
            </a:r>
          </a:p>
          <a:p>
            <a:pPr marL="457200" indent="-457200" eaLnBrk="1" hangingPunct="1">
              <a:buClrTx/>
              <a:buSzPct val="128000"/>
              <a:buFontTx/>
              <a:buAutoNum type="arabicPeriod"/>
            </a:pPr>
            <a:r>
              <a:rPr lang="ru-RU" sz="3600" dirty="0" smtClean="0"/>
              <a:t>Подражание “украшенной” природе.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eaLnBrk="1" hangingPunct="1"/>
            <a:r>
              <a:rPr lang="ru-RU" sz="6000" dirty="0" smtClean="0"/>
              <a:t>Принципы классицизма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908720"/>
            <a:ext cx="8352928" cy="5949280"/>
          </a:xfrm>
        </p:spPr>
        <p:txBody>
          <a:bodyPr>
            <a:normAutofit/>
          </a:bodyPr>
          <a:lstStyle/>
          <a:p>
            <a:pPr marL="457200" indent="-457200" eaLnBrk="1" hangingPunct="1">
              <a:buClrTx/>
              <a:buSzPct val="128000"/>
              <a:buNone/>
            </a:pPr>
            <a:r>
              <a:rPr lang="ru-RU" dirty="0" smtClean="0"/>
              <a:t>5. </a:t>
            </a:r>
            <a:r>
              <a:rPr lang="ru-RU" sz="4400" dirty="0" smtClean="0"/>
              <a:t>Основа всего – разум. Прекрасно лишь то, что разумно. </a:t>
            </a:r>
          </a:p>
          <a:p>
            <a:pPr marL="457200" indent="-457200" eaLnBrk="1" hangingPunct="1">
              <a:buClrTx/>
              <a:buSzPct val="128000"/>
              <a:buNone/>
            </a:pPr>
            <a:r>
              <a:rPr lang="ru-RU" sz="4400" dirty="0" smtClean="0"/>
              <a:t>6. Главная категория – красота. </a:t>
            </a:r>
            <a:endParaRPr lang="ru-RU" sz="4000" dirty="0" smtClean="0"/>
          </a:p>
          <a:p>
            <a:pPr marL="457200" indent="-457200" eaLnBrk="1" hangingPunct="1">
              <a:buClrTx/>
              <a:buSzPct val="128000"/>
              <a:buNone/>
            </a:pPr>
            <a:r>
              <a:rPr lang="ru-RU" sz="4400" dirty="0" smtClean="0"/>
              <a:t>7. Главная задача – укрепление абсолютной монархии, монарх – воплощение разумного. </a:t>
            </a:r>
          </a:p>
          <a:p>
            <a:pPr marL="457200" indent="-457200" eaLnBrk="1" hangingPunct="1">
              <a:buClrTx/>
              <a:buSzPct val="128000"/>
              <a:buNone/>
            </a:pPr>
            <a:endParaRPr lang="ru-RU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836712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Классицизм в живописи</a:t>
            </a:r>
          </a:p>
        </p:txBody>
      </p:sp>
      <p:pic>
        <p:nvPicPr>
          <p:cNvPr id="12291" name="Содержимое 4" descr="Давид Клятва Горациев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908720"/>
            <a:ext cx="6156325" cy="4803775"/>
          </a:xfrm>
        </p:spPr>
      </p:pic>
      <p:sp>
        <p:nvSpPr>
          <p:cNvPr id="6" name="TextBox 5"/>
          <p:cNvSpPr txBox="1"/>
          <p:nvPr/>
        </p:nvSpPr>
        <p:spPr>
          <a:xfrm>
            <a:off x="2627784" y="5877272"/>
            <a:ext cx="4000500" cy="646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Картина Жака Луи </a:t>
            </a:r>
            <a:r>
              <a:rPr lang="ru-RU" b="1" i="1" dirty="0" smtClean="0">
                <a:solidFill>
                  <a:schemeClr val="tx1"/>
                </a:solidFill>
              </a:rPr>
              <a:t>Давида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“Клятва Горациев”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Классицизм в живописи</a:t>
            </a:r>
          </a:p>
        </p:txBody>
      </p:sp>
      <p:pic>
        <p:nvPicPr>
          <p:cNvPr id="12293" name="Содержимое 6" descr="Рубенс Прощание Гектора с Андрамахой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908720"/>
            <a:ext cx="6697663" cy="4635500"/>
          </a:xfrm>
        </p:spPr>
      </p:pic>
      <p:sp>
        <p:nvSpPr>
          <p:cNvPr id="8" name="TextBox 7"/>
          <p:cNvSpPr txBox="1"/>
          <p:nvPr/>
        </p:nvSpPr>
        <p:spPr>
          <a:xfrm>
            <a:off x="1259632" y="6021288"/>
            <a:ext cx="66967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Лысенко «Прощание Гектора с </a:t>
            </a:r>
            <a:r>
              <a:rPr lang="ru-RU" b="1" i="1" dirty="0" err="1">
                <a:solidFill>
                  <a:schemeClr val="tx1"/>
                </a:solidFill>
              </a:rPr>
              <a:t>Андромахой</a:t>
            </a:r>
            <a:r>
              <a:rPr lang="ru-RU" b="1" i="1" dirty="0">
                <a:solidFill>
                  <a:schemeClr val="tx1"/>
                </a:solidFill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354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Классицизм</vt:lpstr>
      <vt:lpstr>Направления в искусстве</vt:lpstr>
      <vt:lpstr>Классицизм</vt:lpstr>
      <vt:lpstr>Классицизм</vt:lpstr>
      <vt:lpstr>Классицизм в искусстве</vt:lpstr>
      <vt:lpstr>Принципы классицизма</vt:lpstr>
      <vt:lpstr>Принципы классицизма</vt:lpstr>
      <vt:lpstr>Классицизм в живописи</vt:lpstr>
      <vt:lpstr>Классицизм в живописи</vt:lpstr>
      <vt:lpstr>Версаль</vt:lpstr>
      <vt:lpstr>Садово-парковое искусство.  Версаль.</vt:lpstr>
      <vt:lpstr>Садово-парковое искусство.  Версаль.</vt:lpstr>
      <vt:lpstr>Садово-парковое искусство.   Версаль.</vt:lpstr>
      <vt:lpstr>Классицизм в архитектуре России</vt:lpstr>
      <vt:lpstr>Самсон, разрывающий пасть льва</vt:lpstr>
      <vt:lpstr>А.Д.Захаров Адмиралтейство</vt:lpstr>
      <vt:lpstr>Слайд 17</vt:lpstr>
      <vt:lpstr>Ростральная колонна</vt:lpstr>
      <vt:lpstr>А.Н.Воронихин. Казанский собор</vt:lpstr>
      <vt:lpstr>К.А.Тон Храм Христа Спасителя</vt:lpstr>
      <vt:lpstr>Ресурсы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Классицизм</dc:title>
  <dc:creator>админ</dc:creator>
  <cp:lastModifiedBy>админ</cp:lastModifiedBy>
  <cp:revision>15</cp:revision>
  <dcterms:created xsi:type="dcterms:W3CDTF">2011-11-05T12:31:59Z</dcterms:created>
  <dcterms:modified xsi:type="dcterms:W3CDTF">2012-03-19T19:13:35Z</dcterms:modified>
</cp:coreProperties>
</file>