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314" r:id="rId3"/>
    <p:sldId id="317" r:id="rId4"/>
    <p:sldId id="318" r:id="rId5"/>
    <p:sldId id="319" r:id="rId6"/>
    <p:sldId id="316" r:id="rId7"/>
    <p:sldId id="261" r:id="rId8"/>
    <p:sldId id="258" r:id="rId9"/>
    <p:sldId id="321" r:id="rId10"/>
    <p:sldId id="262" r:id="rId11"/>
    <p:sldId id="257" r:id="rId12"/>
    <p:sldId id="259" r:id="rId13"/>
    <p:sldId id="260" r:id="rId14"/>
    <p:sldId id="322" r:id="rId15"/>
    <p:sldId id="3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F586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B345-3394-4CA4-9259-8DA07990205C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A6672-50A5-4B0B-93E1-7121A7630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6672-50A5-4B0B-93E1-7121A76303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6672-50A5-4B0B-93E1-7121A76303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9D41-FCBB-4C17-838D-4CFE72A0F185}" type="datetimeFigureOut">
              <a:rPr lang="ru-RU" smtClean="0"/>
              <a:pPr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42CD-9CF7-4775-B1C1-56C7C37F5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640960" cy="19168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и человек в искусстве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 descr="C:\Users\админ\Desktop\Похищение ЕвропыНовая папка (2)\0_ff00_dcdda5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4062064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5805264"/>
            <a:ext cx="66602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dirty="0" smtClean="0"/>
              <a:t>Автор: Салимова Мадина Ганиятулловна,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учитель русского языка и литературы</a:t>
            </a:r>
          </a:p>
          <a:p>
            <a:pPr algn="r">
              <a:lnSpc>
                <a:spcPct val="80000"/>
              </a:lnSpc>
              <a:defRPr/>
            </a:pPr>
            <a:r>
              <a:rPr lang="ru-RU" dirty="0" smtClean="0"/>
              <a:t>МБОУ гимназия г.Сафонова Смоленской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2348880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48880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МХК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Возрождения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72200" y="260648"/>
            <a:ext cx="2600697" cy="310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8507288" cy="40324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Человек торжествует.</a:t>
            </a:r>
          </a:p>
          <a:p>
            <a:r>
              <a:rPr lang="ru-RU" sz="3200" dirty="0" smtClean="0"/>
              <a:t>Осознаёт себя венцом творения.</a:t>
            </a:r>
          </a:p>
          <a:p>
            <a:r>
              <a:rPr lang="ru-RU" sz="3200" dirty="0" smtClean="0"/>
              <a:t>Возвеличивает  земную красоту Человека, влюблённого в жи</a:t>
            </a:r>
            <a:r>
              <a:rPr lang="ru-RU" sz="3200" dirty="0"/>
              <a:t>з</a:t>
            </a:r>
            <a:r>
              <a:rPr lang="ru-RU" sz="3200" dirty="0" smtClean="0"/>
              <a:t>нь.</a:t>
            </a:r>
          </a:p>
          <a:p>
            <a:r>
              <a:rPr lang="ru-RU" sz="3200" dirty="0" smtClean="0"/>
              <a:t>Идеал Человека – воплощение доблести и красоты, мужества и благородства.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«Давид»  Микеланджело 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436096" y="188640"/>
            <a:ext cx="3707904" cy="5976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- подлинный идеал Возрождения – 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иблейский 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герой-атлет, вдохновлённый могучим и благородным порывом к свободе и подвигу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696" r="17904" b="59129"/>
          <a:stretch>
            <a:fillRect/>
          </a:stretch>
        </p:blipFill>
        <p:spPr bwMode="auto">
          <a:xfrm>
            <a:off x="323528" y="1268760"/>
            <a:ext cx="5027487" cy="504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Флоренция. Площадь Синьории. Микеланджело. Давид – жемчужина мировой культуры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079358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84784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8604448" cy="642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83845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Флоренция. Копия «Давида» </a:t>
            </a:r>
            <a:b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пьяццале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Микеланджело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888432" cy="584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5" y="1700809"/>
            <a:ext cx="43204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Благодарю за внимание 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67237" y="3858419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2636912"/>
            <a:ext cx="511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Интернент</a:t>
            </a:r>
            <a:r>
              <a:rPr lang="ru-RU" sz="3600" dirty="0" smtClean="0"/>
              <a:t> - ресурсы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141277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3285" y="188640"/>
            <a:ext cx="6997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Человек в культуре</a:t>
            </a:r>
          </a:p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 народов мира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062586" cy="4062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Эпиграф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Вращается весь мир </a:t>
            </a:r>
          </a:p>
          <a:p>
            <a:pPr algn="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вкруг человека.</a:t>
            </a:r>
          </a:p>
          <a:p>
            <a:pPr algn="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А.С.Пушкин 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dirty="0" smtClean="0"/>
              <a:t>                  </a:t>
            </a:r>
            <a:endParaRPr lang="ru-RU" sz="5400" dirty="0"/>
          </a:p>
        </p:txBody>
      </p:sp>
      <p:pic>
        <p:nvPicPr>
          <p:cNvPr id="58370" name="Picture 2" descr="C:\Users\админ\Pictures\Анимация\65 - лет Победы\литература\Пушкин\фото Пушкин\о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024336" cy="38671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тема искусства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Всё, что создано на Земле, - дело рук человеческих.</a:t>
            </a:r>
          </a:p>
          <a:p>
            <a:r>
              <a:rPr lang="ru-RU" dirty="0" smtClean="0"/>
              <a:t>С тех пор как существует искусство, его главной и неизменной темой был и остаётся Человек.</a:t>
            </a:r>
          </a:p>
          <a:p>
            <a:r>
              <a:rPr lang="ru-RU" dirty="0" smtClean="0"/>
              <a:t>Лучшие произведения мирового искусства отражают идеальные представления о внешнем и внутреннем облике Человека.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Поиски идеала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Древнегреческий философ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Аристотель </a:t>
            </a:r>
            <a:r>
              <a:rPr lang="ru-RU" dirty="0" smtClean="0"/>
              <a:t> писал: « Красоту души не так-то легко охватить взором, как красоту тела».</a:t>
            </a:r>
          </a:p>
          <a:p>
            <a:r>
              <a:rPr lang="ru-RU" dirty="0" smtClean="0"/>
              <a:t>Вот почему вся  история искусства есть поиски духовной красоты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Человека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9394" name="Picture 2" descr="C:\Users\админ\Pictures\Скуьптура\arist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57517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2008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об идеале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7129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atin typeface="Arial Narrow" pitchFamily="34" charset="0"/>
              </a:rPr>
              <a:t>       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«Когда природа лишила человека его</a:t>
            </a: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способности ходить на четвереньках,</a:t>
            </a: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она дала ему в  виде посоха – идеал! И</a:t>
            </a: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с той  поры он бессознательно, инстинктивно стремится к лучшему – всё выше и выше! Сделайте это стремление сознательным, учите людей понимать, что только            </a:t>
            </a:r>
          </a:p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в сознательном стремлении к лучшему - истинное счастье». </a:t>
            </a:r>
          </a:p>
          <a:p>
            <a:pPr algn="r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Максим Горький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4" descr="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308" t="2688" r="23077" b="71927"/>
          <a:stretch>
            <a:fillRect/>
          </a:stretch>
        </p:blipFill>
        <p:spPr bwMode="auto">
          <a:xfrm>
            <a:off x="7308304" y="260648"/>
            <a:ext cx="1575534" cy="218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идеал?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Идеал – совершенное воплощение, лучший образец.</a:t>
            </a:r>
          </a:p>
          <a:p>
            <a:r>
              <a:rPr lang="ru-RU" dirty="0" smtClean="0"/>
              <a:t>«Каждый народ имеет свой идеал человека» (К.Д.Ушинский)</a:t>
            </a:r>
          </a:p>
          <a:p>
            <a:r>
              <a:rPr lang="ru-RU" dirty="0" smtClean="0"/>
              <a:t>Каждая историческая эпоха представила свой идеал человека..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Античное искусство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Известное латинское изречение: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27985" y="2204864"/>
            <a:ext cx="4716015" cy="395128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</a:t>
            </a:r>
            <a:r>
              <a:rPr lang="en-US" sz="3600" b="1" dirty="0" err="1" smtClean="0"/>
              <a:t>Mens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sana</a:t>
            </a:r>
            <a:r>
              <a:rPr lang="en-US" sz="3600" b="1" dirty="0" smtClean="0"/>
              <a:t> in </a:t>
            </a:r>
            <a:r>
              <a:rPr lang="en-US" sz="3600" b="1" dirty="0" err="1" smtClean="0"/>
              <a:t>corpore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sano</a:t>
            </a:r>
            <a:r>
              <a:rPr lang="ru-RU" sz="3600" b="1" dirty="0" smtClean="0"/>
              <a:t>», </a:t>
            </a:r>
          </a:p>
          <a:p>
            <a:pPr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        </a:t>
            </a:r>
            <a:r>
              <a:rPr lang="ru-RU" sz="3600" dirty="0" smtClean="0"/>
              <a:t>то есть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 прекрасном теле – здоровый дух»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дмин\Pictures\Скуьптура\atl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6089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img5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4037792" cy="275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средних веков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39752" y="692696"/>
            <a:ext cx="6804248" cy="352839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Идеалом становится монах-аскет</a:t>
            </a:r>
          </a:p>
          <a:p>
            <a:pPr algn="just"/>
            <a:r>
              <a:rPr lang="ru-RU" sz="1800" dirty="0" smtClean="0"/>
              <a:t>Образы мучеников и страдальцев за веру представлены в скульптурах готических соборов , </a:t>
            </a:r>
          </a:p>
          <a:p>
            <a:pPr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в византийских мозаиках и древнерусских иконах.</a:t>
            </a:r>
          </a:p>
          <a:p>
            <a:pPr algn="just"/>
            <a:r>
              <a:rPr lang="ru-RU" sz="1800" dirty="0" smtClean="0"/>
              <a:t>Они чужды радостям земной жизни, серьёзны </a:t>
            </a:r>
          </a:p>
          <a:p>
            <a:pPr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и сосредоточены.</a:t>
            </a:r>
          </a:p>
          <a:p>
            <a:pPr algn="just"/>
            <a:r>
              <a:rPr lang="ru-RU" sz="1800" dirty="0" smtClean="0"/>
              <a:t>Они мучительно размышляют о смысле  бытия.</a:t>
            </a:r>
          </a:p>
          <a:p>
            <a:pPr algn="just"/>
            <a:r>
              <a:rPr lang="ru-RU" sz="1800" dirty="0" smtClean="0"/>
              <a:t>Силятся понять тайны человеческого духа.</a:t>
            </a:r>
          </a:p>
          <a:p>
            <a:pPr algn="just"/>
            <a:r>
              <a:rPr lang="ru-RU" sz="1800" dirty="0" smtClean="0"/>
              <a:t>Слева – Преподобный Сергий Радонежский.</a:t>
            </a:r>
          </a:p>
          <a:p>
            <a:pPr algn="just"/>
            <a:r>
              <a:rPr lang="ru-RU" sz="1800" dirty="0" smtClean="0"/>
              <a:t>Внизу – святые мученики Борис и Глеб.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7" name="Picture 4" descr="Изображение 104"/>
          <p:cNvPicPr>
            <a:picLocks noChangeAspect="1" noChangeArrowheads="1"/>
          </p:cNvPicPr>
          <p:nvPr/>
        </p:nvPicPr>
        <p:blipFill>
          <a:blip r:embed="rId3" cstate="print"/>
          <a:srcRect l="3572" t="1384" r="3572" b="461"/>
          <a:stretch>
            <a:fillRect/>
          </a:stretch>
        </p:blipFill>
        <p:spPr bwMode="auto">
          <a:xfrm>
            <a:off x="251520" y="836712"/>
            <a:ext cx="205894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382</Words>
  <Application>Microsoft Office PowerPoint</Application>
  <PresentationFormat>Экран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Мир и человек в искусстве </vt:lpstr>
      <vt:lpstr>Слайд 2</vt:lpstr>
      <vt:lpstr>Эпиграф</vt:lpstr>
      <vt:lpstr>Человек –  главная тема искусства</vt:lpstr>
      <vt:lpstr>Поиски идеала</vt:lpstr>
      <vt:lpstr>Понятие об идеале</vt:lpstr>
      <vt:lpstr>Что такое идеал?</vt:lpstr>
      <vt:lpstr>Античное искусство</vt:lpstr>
      <vt:lpstr>Искусство средних веков</vt:lpstr>
      <vt:lpstr>Искусство  Возрождения</vt:lpstr>
      <vt:lpstr>«Давид»  Микеланджело </vt:lpstr>
      <vt:lpstr>Флоренция. Площадь Синьории. Микеланджело. Давид – жемчужина мировой культуры</vt:lpstr>
      <vt:lpstr>Флоренция. Копия «Давида»  на пьяццале Микеланджело</vt:lpstr>
      <vt:lpstr>Слайд 14</vt:lpstr>
      <vt:lpstr>Источники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и человек в искусстве 7 класс</dc:title>
  <dc:creator>админ</dc:creator>
  <cp:lastModifiedBy>админ</cp:lastModifiedBy>
  <cp:revision>8</cp:revision>
  <dcterms:created xsi:type="dcterms:W3CDTF">2010-09-23T17:22:16Z</dcterms:created>
  <dcterms:modified xsi:type="dcterms:W3CDTF">2012-03-05T17:50:21Z</dcterms:modified>
</cp:coreProperties>
</file>